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37"/>
  </p:handoutMasterIdLst>
  <p:sldIdLst>
    <p:sldId id="1423" r:id="rId3"/>
    <p:sldId id="561" r:id="rId4"/>
    <p:sldId id="1421" r:id="rId5"/>
    <p:sldId id="1395" r:id="rId7"/>
    <p:sldId id="1424" r:id="rId8"/>
    <p:sldId id="1394" r:id="rId9"/>
    <p:sldId id="1313" r:id="rId10"/>
    <p:sldId id="1425" r:id="rId11"/>
    <p:sldId id="1429" r:id="rId12"/>
    <p:sldId id="1430" r:id="rId13"/>
    <p:sldId id="1427" r:id="rId14"/>
    <p:sldId id="1341" r:id="rId15"/>
    <p:sldId id="1311" r:id="rId16"/>
    <p:sldId id="1426" r:id="rId17"/>
    <p:sldId id="1428" r:id="rId18"/>
    <p:sldId id="1312" r:id="rId19"/>
    <p:sldId id="1307" r:id="rId20"/>
    <p:sldId id="1306" r:id="rId21"/>
    <p:sldId id="1308" r:id="rId22"/>
    <p:sldId id="1363" r:id="rId23"/>
    <p:sldId id="1380" r:id="rId24"/>
    <p:sldId id="1379" r:id="rId25"/>
    <p:sldId id="1381" r:id="rId26"/>
    <p:sldId id="1383" r:id="rId27"/>
    <p:sldId id="1384" r:id="rId28"/>
    <p:sldId id="1385" r:id="rId29"/>
    <p:sldId id="1422" r:id="rId30"/>
    <p:sldId id="1387" r:id="rId31"/>
    <p:sldId id="1388" r:id="rId32"/>
    <p:sldId id="1389" r:id="rId33"/>
    <p:sldId id="1390" r:id="rId34"/>
    <p:sldId id="1391" r:id="rId35"/>
    <p:sldId id="1392" r:id="rId36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42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2" Type="http://schemas.openxmlformats.org/officeDocument/2006/relationships/tags" Target="tags/tag52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21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22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image" Target="../media/image24.png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3" Type="http://schemas.openxmlformats.org/officeDocument/2006/relationships/image" Target="../media/image25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tags" Target="../tags/tag3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5" Type="http://schemas.openxmlformats.org/officeDocument/2006/relationships/notesSlide" Target="../notesSlides/notesSlide19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0" Type="http://schemas.openxmlformats.org/officeDocument/2006/relationships/notesSlide" Target="../notesSlides/notesSlide22.xml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tags" Target="../tags/tag5.xml"/><Relationship Id="rId4" Type="http://schemas.openxmlformats.org/officeDocument/2006/relationships/image" Target="../media/image12.png"/><Relationship Id="rId3" Type="http://schemas.openxmlformats.org/officeDocument/2006/relationships/tags" Target="../tags/tag4.xml"/><Relationship Id="rId2" Type="http://schemas.openxmlformats.org/officeDocument/2006/relationships/image" Target="../media/image11.jpe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月28日-Zero老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NJ8I889~641GRG$CYDCSJ$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223010"/>
            <a:ext cx="8324850" cy="54203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5800" y="466725"/>
            <a:ext cx="426402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自定义动画</a:t>
            </a:r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drawable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VL5@4PP~D{E%UTM%%PHHW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2535" y="-50165"/>
            <a:ext cx="4257040" cy="6374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调用c流程图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76245" y="36195"/>
            <a:ext cx="6238875" cy="71456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3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jni与java数据类型对应关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37360" y="-247650"/>
            <a:ext cx="7597140" cy="7353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NH{T_G@VJEK4HQPN[E5C]@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3665" y="271780"/>
            <a:ext cx="6151880" cy="6319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21335" y="622935"/>
            <a:ext cx="553974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访问类的实例字段</a:t>
            </a:r>
            <a:endParaRPr lang="zh-CN" altLang="en-US" sz="28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/>
              <a:t>访问 Java 类的字段，大致步骤如下：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获取 Java 对象的类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获取对应字段的 id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获取具体的字段值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1335" y="2980055"/>
            <a:ext cx="651192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方法调用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/>
              <a:t>JNI 调用 Java 方法和 JNI 访问 Java 字段的步骤也大致相同，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获取 Java 对象的类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获取对应方法的 id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调用具体的方法  反射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36525"/>
            <a:ext cx="10058400" cy="6168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88290" y="2781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Giflib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使用流程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HGUR5%A@H[$PUAEHG3T%X}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49755" y="160020"/>
            <a:ext cx="9197340" cy="6537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>
            <p:custDataLst>
              <p:tags r:id="rId1"/>
            </p:custDataLst>
          </p:nvPr>
        </p:nvGrpSpPr>
        <p:grpSpPr>
          <a:xfrm>
            <a:off x="537845" y="1119505"/>
            <a:ext cx="10206355" cy="4721225"/>
            <a:chOff x="847" y="1763"/>
            <a:chExt cx="15348" cy="4934"/>
          </a:xfrm>
        </p:grpSpPr>
        <p:sp>
          <p:nvSpPr>
            <p:cNvPr id="36" name="折角形 35"/>
            <p:cNvSpPr/>
            <p:nvPr>
              <p:custDataLst>
                <p:tags r:id="rId2"/>
              </p:custDataLst>
            </p:nvPr>
          </p:nvSpPr>
          <p:spPr>
            <a:xfrm>
              <a:off x="847" y="1763"/>
              <a:ext cx="15348" cy="4935"/>
            </a:xfrm>
            <a:prstGeom prst="foldedCorner">
              <a:avLst>
                <a:gd name="adj" fmla="val 2432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>
              <p:custDataLst>
                <p:tags r:id="rId3"/>
              </p:custDataLst>
            </p:nvPr>
          </p:nvSpPr>
          <p:spPr>
            <a:xfrm>
              <a:off x="2138" y="1763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今天的干货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5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8" name="Title 6"/>
          <p:cNvSpPr txBox="1"/>
          <p:nvPr>
            <p:custDataLst>
              <p:tags r:id="rId6"/>
            </p:custDataLst>
          </p:nvPr>
        </p:nvSpPr>
        <p:spPr>
          <a:xfrm>
            <a:off x="907415" y="1931670"/>
            <a:ext cx="9006840" cy="270065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Gif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图片文件结构解析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Gif图片正确的加载姿势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编写JNI的基本步骤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PS-Bullets" pitchFamily="2" charset="0"/>
              <a:buChar char=""/>
            </a:pP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Kotlin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</a:t>
            </a:r>
            <a:r>
              <a:rPr lang="zh-CN" altLang="en-US" sz="28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>
            <p:custDataLst>
              <p:tags r:id="rId1"/>
            </p:custDataLst>
          </p:nvPr>
        </p:nvGrpSpPr>
        <p:grpSpPr>
          <a:xfrm>
            <a:off x="630555" y="1287780"/>
            <a:ext cx="9056370" cy="4549140"/>
            <a:chOff x="993" y="2028"/>
            <a:chExt cx="10762" cy="5492"/>
          </a:xfrm>
        </p:grpSpPr>
        <p:sp>
          <p:nvSpPr>
            <p:cNvPr id="72" name="矩形 71"/>
            <p:cNvSpPr/>
            <p:nvPr>
              <p:custDataLst>
                <p:tags r:id="rId2"/>
              </p:custDataLst>
            </p:nvPr>
          </p:nvSpPr>
          <p:spPr>
            <a:xfrm>
              <a:off x="993" y="2028"/>
              <a:ext cx="10762" cy="54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>
              <p:custDataLst>
                <p:tags r:id="rId3"/>
              </p:custDataLst>
            </p:nvPr>
          </p:nvSpPr>
          <p:spPr>
            <a:xfrm>
              <a:off x="1184" y="2223"/>
              <a:ext cx="10362" cy="5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6"/>
            <p:cNvSpPr/>
            <p:nvPr>
              <p:custDataLst>
                <p:tags r:id="rId4"/>
              </p:custDataLst>
            </p:nvPr>
          </p:nvSpPr>
          <p:spPr>
            <a:xfrm>
              <a:off x="993" y="2028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 rot="10800000">
              <a:off x="10691" y="6456"/>
              <a:ext cx="1064" cy="1064"/>
            </a:xfrm>
            <a:custGeom>
              <a:avLst/>
              <a:gdLst>
                <a:gd name="connsiteX0" fmla="*/ 0 w 675503"/>
                <a:gd name="connsiteY0" fmla="*/ 0 h 675503"/>
                <a:gd name="connsiteX1" fmla="*/ 675503 w 675503"/>
                <a:gd name="connsiteY1" fmla="*/ 0 h 675503"/>
                <a:gd name="connsiteX2" fmla="*/ 0 w 675503"/>
                <a:gd name="connsiteY2" fmla="*/ 675503 h 67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03" h="675503">
                  <a:moveTo>
                    <a:pt x="0" y="0"/>
                  </a:moveTo>
                  <a:lnTo>
                    <a:pt x="675503" y="0"/>
                  </a:lnTo>
                  <a:cubicBezTo>
                    <a:pt x="675503" y="373070"/>
                    <a:pt x="373070" y="675503"/>
                    <a:pt x="0" y="675503"/>
                  </a:cubicBez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JNI</a:t>
            </a:r>
            <a:r>
              <a:rPr lang="zh-CN" altLang="en-US" sz="2660" b="1" dirty="0" smtClean="0">
                <a:sym typeface="+mn-ea"/>
              </a:rPr>
              <a:t>面试题总结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7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6" name="Title 6"/>
          <p:cNvSpPr txBox="1"/>
          <p:nvPr>
            <p:custDataLst>
              <p:tags r:id="rId8"/>
            </p:custDataLst>
          </p:nvPr>
        </p:nvSpPr>
        <p:spPr>
          <a:xfrm>
            <a:off x="1244600" y="1686560"/>
            <a:ext cx="8037195" cy="364680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 和 NDK 的理解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谈谈你对 JNIEnv 和 JavaVM 理解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解释一下 JNI 中全局引用和局部引用的区别和使用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线程间数据怎么互相访问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怎么定位 NDK 中的问题和错误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55600" lvl="0" indent="-355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m"/>
            </a:pPr>
            <a:r>
              <a:rPr lang="zh-CN" altLang="en-US" sz="2400" spc="16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静态注册和动态注册</a:t>
            </a:r>
            <a:endParaRPr lang="zh-CN" altLang="en-US" sz="2400" spc="16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作业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7120" y="1323340"/>
            <a:ext cx="379730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： 描叙使用</a:t>
            </a:r>
            <a:r>
              <a:rPr lang="en-US" altLang="zh-CN"/>
              <a:t>JNI</a:t>
            </a:r>
            <a:r>
              <a:rPr lang="zh-CN" altLang="en-US"/>
              <a:t>的步骤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： 如何在</a:t>
            </a:r>
            <a:r>
              <a:rPr lang="en-US" altLang="zh-CN"/>
              <a:t>JNI</a:t>
            </a:r>
            <a:r>
              <a:rPr lang="zh-CN" altLang="en-US"/>
              <a:t>层创建</a:t>
            </a:r>
            <a:r>
              <a:rPr lang="en-US" altLang="zh-CN"/>
              <a:t>java</a:t>
            </a:r>
            <a:r>
              <a:rPr lang="zh-CN" altLang="en-US"/>
              <a:t>层的对象</a:t>
            </a:r>
            <a:r>
              <a:rPr lang="zh-CN" altLang="en-US"/>
              <a:t>？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： 实现</a:t>
            </a:r>
            <a:r>
              <a:rPr lang="en-US" altLang="zh-CN"/>
              <a:t>Giflib</a:t>
            </a:r>
            <a:r>
              <a:rPr lang="zh-CN" altLang="en-US"/>
              <a:t>加载</a:t>
            </a:r>
            <a:r>
              <a:rPr lang="en-US" altLang="zh-CN"/>
              <a:t>gif</a:t>
            </a:r>
            <a:r>
              <a:rPr lang="zh-CN" altLang="en-US"/>
              <a:t>动图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公司技术框架落后，工作主要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是堆砌业务，没有机会接触底层技术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一直待在中小型公司或者外包公司，想去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掌握的技术与工作年限严重不匹配，技术能力无法胜任目前工作岗位，或者无法通过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BAT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等一线互联网公司的面试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zh-CN">
                <a:solidFill>
                  <a:schemeClr val="accent6">
                    <a:lumMod val="60000"/>
                    <a:lumOff val="40000"/>
                  </a:schemeClr>
                </a:solidFill>
              </a:rPr>
              <a:t>ndroid</a:t>
            </a:r>
            <a:r>
              <a:rPr lang="zh-CN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技术栈太多，不知道该学哪些，看书看博客效率太低，没人指导很迷茫，刚学完的技术很快就遗忘了</a:t>
            </a:r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09" y="4952634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407568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2345055" y="145161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在职程序猿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3" name="文本框 14"/>
          <p:cNvSpPr txBox="1"/>
          <p:nvPr/>
        </p:nvSpPr>
        <p:spPr>
          <a:xfrm>
            <a:off x="1089025" y="1704975"/>
            <a:ext cx="2412365" cy="3124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具备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开发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基础，热爱互联网技术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530475" y="4410075"/>
            <a:ext cx="1546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技术进入瓶颈区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文本框 14"/>
          <p:cNvSpPr txBox="1"/>
          <p:nvPr/>
        </p:nvSpPr>
        <p:spPr>
          <a:xfrm>
            <a:off x="1352550" y="4645025"/>
            <a:ext cx="267335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工作几年，技术平平没有核心竞争力不知道学什么，不知怎么快速成长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503920" y="1438275"/>
            <a:ext cx="3263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拒绝平庸  期待蜕变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8503920" y="1670050"/>
            <a:ext cx="400304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拒绝成为一个简单的搬砖coder，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期待思维和能力的蜕变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154670" y="4465955"/>
            <a:ext cx="2735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有进入一线互联网公司梦想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8" name="文本框 14"/>
          <p:cNvSpPr txBox="1"/>
          <p:nvPr/>
        </p:nvSpPr>
        <p:spPr>
          <a:xfrm>
            <a:off x="8154670" y="4707255"/>
            <a:ext cx="2736215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梦想还是要有的万一实现了呢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？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来享学课堂，去BATJ工作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376555" y="204381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适合人群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386330" y="1654810"/>
            <a:ext cx="7137400" cy="3239770"/>
            <a:chOff x="2793" y="1649"/>
            <a:chExt cx="13526" cy="6080"/>
          </a:xfrm>
        </p:grpSpPr>
        <p:grpSp>
          <p:nvGrpSpPr>
            <p:cNvPr id="53" name="组合 52"/>
            <p:cNvGrpSpPr/>
            <p:nvPr/>
          </p:nvGrpSpPr>
          <p:grpSpPr>
            <a:xfrm>
              <a:off x="2793" y="1649"/>
              <a:ext cx="11525" cy="6080"/>
              <a:chOff x="2793" y="1649"/>
              <a:chExt cx="11525" cy="6080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114" y="3457"/>
                <a:ext cx="2676" cy="2676"/>
                <a:chOff x="3247445" y="2820896"/>
                <a:chExt cx="1699087" cy="1699087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3247445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56" name="Freeform 8"/>
                <p:cNvSpPr>
                  <a:spLocks noEditPoints="1"/>
                </p:cNvSpPr>
                <p:nvPr/>
              </p:nvSpPr>
              <p:spPr bwMode="auto">
                <a:xfrm>
                  <a:off x="3882299" y="3417910"/>
                  <a:ext cx="429377" cy="433466"/>
                </a:xfrm>
                <a:custGeom>
                  <a:avLst/>
                  <a:gdLst>
                    <a:gd name="T0" fmla="*/ 185 w 210"/>
                    <a:gd name="T1" fmla="*/ 212 h 212"/>
                    <a:gd name="T2" fmla="*/ 111 w 210"/>
                    <a:gd name="T3" fmla="*/ 212 h 212"/>
                    <a:gd name="T4" fmla="*/ 111 w 210"/>
                    <a:gd name="T5" fmla="*/ 168 h 212"/>
                    <a:gd name="T6" fmla="*/ 99 w 210"/>
                    <a:gd name="T7" fmla="*/ 168 h 212"/>
                    <a:gd name="T8" fmla="*/ 99 w 210"/>
                    <a:gd name="T9" fmla="*/ 212 h 212"/>
                    <a:gd name="T10" fmla="*/ 24 w 210"/>
                    <a:gd name="T11" fmla="*/ 212 h 212"/>
                    <a:gd name="T12" fmla="*/ 24 w 210"/>
                    <a:gd name="T13" fmla="*/ 139 h 212"/>
                    <a:gd name="T14" fmla="*/ 0 w 210"/>
                    <a:gd name="T15" fmla="*/ 139 h 212"/>
                    <a:gd name="T16" fmla="*/ 0 w 210"/>
                    <a:gd name="T17" fmla="*/ 124 h 212"/>
                    <a:gd name="T18" fmla="*/ 105 w 210"/>
                    <a:gd name="T19" fmla="*/ 0 h 212"/>
                    <a:gd name="T20" fmla="*/ 136 w 210"/>
                    <a:gd name="T21" fmla="*/ 37 h 212"/>
                    <a:gd name="T22" fmla="*/ 136 w 210"/>
                    <a:gd name="T23" fmla="*/ 11 h 212"/>
                    <a:gd name="T24" fmla="*/ 173 w 210"/>
                    <a:gd name="T25" fmla="*/ 11 h 212"/>
                    <a:gd name="T26" fmla="*/ 173 w 210"/>
                    <a:gd name="T27" fmla="*/ 80 h 212"/>
                    <a:gd name="T28" fmla="*/ 210 w 210"/>
                    <a:gd name="T29" fmla="*/ 124 h 212"/>
                    <a:gd name="T30" fmla="*/ 210 w 210"/>
                    <a:gd name="T31" fmla="*/ 139 h 212"/>
                    <a:gd name="T32" fmla="*/ 185 w 210"/>
                    <a:gd name="T33" fmla="*/ 139 h 212"/>
                    <a:gd name="T34" fmla="*/ 185 w 210"/>
                    <a:gd name="T35" fmla="*/ 212 h 212"/>
                    <a:gd name="T36" fmla="*/ 123 w 210"/>
                    <a:gd name="T37" fmla="*/ 199 h 212"/>
                    <a:gd name="T38" fmla="*/ 173 w 210"/>
                    <a:gd name="T39" fmla="*/ 199 h 212"/>
                    <a:gd name="T40" fmla="*/ 173 w 210"/>
                    <a:gd name="T41" fmla="*/ 127 h 212"/>
                    <a:gd name="T42" fmla="*/ 196 w 210"/>
                    <a:gd name="T43" fmla="*/ 127 h 212"/>
                    <a:gd name="T44" fmla="*/ 160 w 210"/>
                    <a:gd name="T45" fmla="*/ 85 h 212"/>
                    <a:gd name="T46" fmla="*/ 160 w 210"/>
                    <a:gd name="T47" fmla="*/ 23 h 212"/>
                    <a:gd name="T48" fmla="*/ 148 w 210"/>
                    <a:gd name="T49" fmla="*/ 23 h 212"/>
                    <a:gd name="T50" fmla="*/ 148 w 210"/>
                    <a:gd name="T51" fmla="*/ 69 h 212"/>
                    <a:gd name="T52" fmla="*/ 105 w 210"/>
                    <a:gd name="T53" fmla="*/ 20 h 212"/>
                    <a:gd name="T54" fmla="*/ 14 w 210"/>
                    <a:gd name="T55" fmla="*/ 127 h 212"/>
                    <a:gd name="T56" fmla="*/ 37 w 210"/>
                    <a:gd name="T57" fmla="*/ 127 h 212"/>
                    <a:gd name="T58" fmla="*/ 37 w 210"/>
                    <a:gd name="T59" fmla="*/ 199 h 212"/>
                    <a:gd name="T60" fmla="*/ 86 w 210"/>
                    <a:gd name="T61" fmla="*/ 199 h 212"/>
                    <a:gd name="T62" fmla="*/ 86 w 210"/>
                    <a:gd name="T63" fmla="*/ 156 h 212"/>
                    <a:gd name="T64" fmla="*/ 123 w 210"/>
                    <a:gd name="T65" fmla="*/ 156 h 212"/>
                    <a:gd name="T66" fmla="*/ 123 w 210"/>
                    <a:gd name="T67" fmla="*/ 19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0" h="212">
                      <a:moveTo>
                        <a:pt x="185" y="212"/>
                      </a:moveTo>
                      <a:lnTo>
                        <a:pt x="111" y="212"/>
                      </a:lnTo>
                      <a:lnTo>
                        <a:pt x="111" y="168"/>
                      </a:lnTo>
                      <a:lnTo>
                        <a:pt x="99" y="168"/>
                      </a:lnTo>
                      <a:lnTo>
                        <a:pt x="99" y="212"/>
                      </a:lnTo>
                      <a:lnTo>
                        <a:pt x="24" y="212"/>
                      </a:lnTo>
                      <a:lnTo>
                        <a:pt x="24" y="139"/>
                      </a:lnTo>
                      <a:lnTo>
                        <a:pt x="0" y="139"/>
                      </a:lnTo>
                      <a:lnTo>
                        <a:pt x="0" y="124"/>
                      </a:lnTo>
                      <a:lnTo>
                        <a:pt x="105" y="0"/>
                      </a:lnTo>
                      <a:lnTo>
                        <a:pt x="136" y="37"/>
                      </a:lnTo>
                      <a:lnTo>
                        <a:pt x="136" y="11"/>
                      </a:lnTo>
                      <a:lnTo>
                        <a:pt x="173" y="11"/>
                      </a:lnTo>
                      <a:lnTo>
                        <a:pt x="173" y="80"/>
                      </a:lnTo>
                      <a:lnTo>
                        <a:pt x="210" y="124"/>
                      </a:lnTo>
                      <a:lnTo>
                        <a:pt x="210" y="139"/>
                      </a:lnTo>
                      <a:lnTo>
                        <a:pt x="185" y="139"/>
                      </a:lnTo>
                      <a:lnTo>
                        <a:pt x="185" y="212"/>
                      </a:lnTo>
                      <a:close/>
                      <a:moveTo>
                        <a:pt x="123" y="199"/>
                      </a:moveTo>
                      <a:lnTo>
                        <a:pt x="173" y="199"/>
                      </a:lnTo>
                      <a:lnTo>
                        <a:pt x="173" y="127"/>
                      </a:lnTo>
                      <a:lnTo>
                        <a:pt x="196" y="127"/>
                      </a:lnTo>
                      <a:lnTo>
                        <a:pt x="160" y="85"/>
                      </a:lnTo>
                      <a:lnTo>
                        <a:pt x="160" y="23"/>
                      </a:lnTo>
                      <a:lnTo>
                        <a:pt x="148" y="23"/>
                      </a:lnTo>
                      <a:lnTo>
                        <a:pt x="148" y="69"/>
                      </a:lnTo>
                      <a:lnTo>
                        <a:pt x="105" y="20"/>
                      </a:lnTo>
                      <a:lnTo>
                        <a:pt x="14" y="127"/>
                      </a:lnTo>
                      <a:lnTo>
                        <a:pt x="37" y="127"/>
                      </a:lnTo>
                      <a:lnTo>
                        <a:pt x="37" y="199"/>
                      </a:lnTo>
                      <a:lnTo>
                        <a:pt x="86" y="199"/>
                      </a:lnTo>
                      <a:lnTo>
                        <a:pt x="86" y="156"/>
                      </a:lnTo>
                      <a:lnTo>
                        <a:pt x="123" y="156"/>
                      </a:lnTo>
                      <a:lnTo>
                        <a:pt x="123" y="19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95A5A6"/>
                    </a:solidFill>
                    <a:effectLst/>
                    <a:uLnTx/>
                    <a:uFillTx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9433" y="3457"/>
                <a:ext cx="2676" cy="2676"/>
                <a:chOff x="5989847" y="2820896"/>
                <a:chExt cx="1699087" cy="1699087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5989847" y="2820896"/>
                  <a:ext cx="1699087" cy="1699087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algn="ctr"/>
                  <a:endParaRPr lang="zh-CN" altLang="en-US" kern="0">
                    <a:solidFill>
                      <a:prstClr val="white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59" name="组合 58"/>
                <p:cNvGrpSpPr/>
                <p:nvPr/>
              </p:nvGrpSpPr>
              <p:grpSpPr>
                <a:xfrm>
                  <a:off x="6583207" y="3444917"/>
                  <a:ext cx="509618" cy="451043"/>
                  <a:chOff x="3418715" y="3207488"/>
                  <a:chExt cx="322621" cy="28553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2" name="Freeform 90"/>
                  <p:cNvSpPr>
                    <a:spLocks noEditPoints="1"/>
                  </p:cNvSpPr>
                  <p:nvPr/>
                </p:nvSpPr>
                <p:spPr bwMode="auto">
                  <a:xfrm>
                    <a:off x="3418715" y="3352111"/>
                    <a:ext cx="322621" cy="111249"/>
                  </a:xfrm>
                  <a:custGeom>
                    <a:avLst/>
                    <a:gdLst>
                      <a:gd name="T0" fmla="*/ 261 w 261"/>
                      <a:gd name="T1" fmla="*/ 90 h 90"/>
                      <a:gd name="T2" fmla="*/ 0 w 261"/>
                      <a:gd name="T3" fmla="*/ 90 h 90"/>
                      <a:gd name="T4" fmla="*/ 0 w 261"/>
                      <a:gd name="T5" fmla="*/ 67 h 90"/>
                      <a:gd name="T6" fmla="*/ 34 w 261"/>
                      <a:gd name="T7" fmla="*/ 0 h 90"/>
                      <a:gd name="T8" fmla="*/ 79 w 261"/>
                      <a:gd name="T9" fmla="*/ 0 h 90"/>
                      <a:gd name="T10" fmla="*/ 130 w 261"/>
                      <a:gd name="T11" fmla="*/ 51 h 90"/>
                      <a:gd name="T12" fmla="*/ 182 w 261"/>
                      <a:gd name="T13" fmla="*/ 0 h 90"/>
                      <a:gd name="T14" fmla="*/ 227 w 261"/>
                      <a:gd name="T15" fmla="*/ 0 h 90"/>
                      <a:gd name="T16" fmla="*/ 261 w 261"/>
                      <a:gd name="T17" fmla="*/ 67 h 90"/>
                      <a:gd name="T18" fmla="*/ 261 w 261"/>
                      <a:gd name="T19" fmla="*/ 90 h 90"/>
                      <a:gd name="T20" fmla="*/ 13 w 261"/>
                      <a:gd name="T21" fmla="*/ 77 h 90"/>
                      <a:gd name="T22" fmla="*/ 249 w 261"/>
                      <a:gd name="T23" fmla="*/ 77 h 90"/>
                      <a:gd name="T24" fmla="*/ 249 w 261"/>
                      <a:gd name="T25" fmla="*/ 70 h 90"/>
                      <a:gd name="T26" fmla="*/ 219 w 261"/>
                      <a:gd name="T27" fmla="*/ 12 h 90"/>
                      <a:gd name="T28" fmla="*/ 187 w 261"/>
                      <a:gd name="T29" fmla="*/ 12 h 90"/>
                      <a:gd name="T30" fmla="*/ 130 w 261"/>
                      <a:gd name="T31" fmla="*/ 70 h 90"/>
                      <a:gd name="T32" fmla="*/ 73 w 261"/>
                      <a:gd name="T33" fmla="*/ 12 h 90"/>
                      <a:gd name="T34" fmla="*/ 40 w 261"/>
                      <a:gd name="T35" fmla="*/ 12 h 90"/>
                      <a:gd name="T36" fmla="*/ 13 w 261"/>
                      <a:gd name="T37" fmla="*/ 70 h 90"/>
                      <a:gd name="T38" fmla="*/ 13 w 261"/>
                      <a:gd name="T39" fmla="*/ 77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61" h="90">
                        <a:moveTo>
                          <a:pt x="261" y="90"/>
                        </a:moveTo>
                        <a:lnTo>
                          <a:pt x="0" y="90"/>
                        </a:lnTo>
                        <a:lnTo>
                          <a:pt x="0" y="67"/>
                        </a:lnTo>
                        <a:lnTo>
                          <a:pt x="34" y="0"/>
                        </a:lnTo>
                        <a:lnTo>
                          <a:pt x="79" y="0"/>
                        </a:lnTo>
                        <a:lnTo>
                          <a:pt x="130" y="51"/>
                        </a:lnTo>
                        <a:lnTo>
                          <a:pt x="182" y="0"/>
                        </a:lnTo>
                        <a:lnTo>
                          <a:pt x="227" y="0"/>
                        </a:lnTo>
                        <a:lnTo>
                          <a:pt x="261" y="67"/>
                        </a:lnTo>
                        <a:lnTo>
                          <a:pt x="261" y="90"/>
                        </a:lnTo>
                        <a:close/>
                        <a:moveTo>
                          <a:pt x="13" y="77"/>
                        </a:moveTo>
                        <a:lnTo>
                          <a:pt x="249" y="77"/>
                        </a:lnTo>
                        <a:lnTo>
                          <a:pt x="249" y="70"/>
                        </a:lnTo>
                        <a:lnTo>
                          <a:pt x="219" y="12"/>
                        </a:lnTo>
                        <a:lnTo>
                          <a:pt x="187" y="12"/>
                        </a:lnTo>
                        <a:lnTo>
                          <a:pt x="130" y="70"/>
                        </a:lnTo>
                        <a:lnTo>
                          <a:pt x="73" y="12"/>
                        </a:lnTo>
                        <a:lnTo>
                          <a:pt x="40" y="12"/>
                        </a:lnTo>
                        <a:lnTo>
                          <a:pt x="13" y="70"/>
                        </a:lnTo>
                        <a:lnTo>
                          <a:pt x="13" y="7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61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3418715" y="3485610"/>
                    <a:ext cx="320149" cy="741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3" name="Freeform 92"/>
                  <p:cNvSpPr>
                    <a:spLocks noEditPoints="1"/>
                  </p:cNvSpPr>
                  <p:nvPr/>
                </p:nvSpPr>
                <p:spPr bwMode="auto">
                  <a:xfrm>
                    <a:off x="3484228" y="3207488"/>
                    <a:ext cx="190359" cy="171818"/>
                  </a:xfrm>
                  <a:custGeom>
                    <a:avLst/>
                    <a:gdLst>
                      <a:gd name="T0" fmla="*/ 77 w 154"/>
                      <a:gd name="T1" fmla="*/ 139 h 139"/>
                      <a:gd name="T2" fmla="*/ 0 w 154"/>
                      <a:gd name="T3" fmla="*/ 62 h 139"/>
                      <a:gd name="T4" fmla="*/ 58 w 154"/>
                      <a:gd name="T5" fmla="*/ 62 h 139"/>
                      <a:gd name="T6" fmla="*/ 58 w 154"/>
                      <a:gd name="T7" fmla="*/ 0 h 139"/>
                      <a:gd name="T8" fmla="*/ 95 w 154"/>
                      <a:gd name="T9" fmla="*/ 0 h 139"/>
                      <a:gd name="T10" fmla="*/ 95 w 154"/>
                      <a:gd name="T11" fmla="*/ 62 h 139"/>
                      <a:gd name="T12" fmla="*/ 154 w 154"/>
                      <a:gd name="T13" fmla="*/ 62 h 139"/>
                      <a:gd name="T14" fmla="*/ 77 w 154"/>
                      <a:gd name="T15" fmla="*/ 139 h 139"/>
                      <a:gd name="T16" fmla="*/ 15 w 154"/>
                      <a:gd name="T17" fmla="*/ 68 h 139"/>
                      <a:gd name="T18" fmla="*/ 77 w 154"/>
                      <a:gd name="T19" fmla="*/ 129 h 139"/>
                      <a:gd name="T20" fmla="*/ 140 w 154"/>
                      <a:gd name="T21" fmla="*/ 68 h 139"/>
                      <a:gd name="T22" fmla="*/ 89 w 154"/>
                      <a:gd name="T23" fmla="*/ 68 h 139"/>
                      <a:gd name="T24" fmla="*/ 89 w 154"/>
                      <a:gd name="T25" fmla="*/ 6 h 139"/>
                      <a:gd name="T26" fmla="*/ 65 w 154"/>
                      <a:gd name="T27" fmla="*/ 6 h 139"/>
                      <a:gd name="T28" fmla="*/ 65 w 154"/>
                      <a:gd name="T29" fmla="*/ 68 h 139"/>
                      <a:gd name="T30" fmla="*/ 15 w 154"/>
                      <a:gd name="T31" fmla="*/ 68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4" h="139">
                        <a:moveTo>
                          <a:pt x="77" y="139"/>
                        </a:moveTo>
                        <a:lnTo>
                          <a:pt x="0" y="62"/>
                        </a:lnTo>
                        <a:lnTo>
                          <a:pt x="58" y="62"/>
                        </a:lnTo>
                        <a:lnTo>
                          <a:pt x="58" y="0"/>
                        </a:lnTo>
                        <a:lnTo>
                          <a:pt x="95" y="0"/>
                        </a:lnTo>
                        <a:lnTo>
                          <a:pt x="95" y="62"/>
                        </a:lnTo>
                        <a:lnTo>
                          <a:pt x="154" y="62"/>
                        </a:lnTo>
                        <a:lnTo>
                          <a:pt x="77" y="139"/>
                        </a:lnTo>
                        <a:close/>
                        <a:moveTo>
                          <a:pt x="15" y="68"/>
                        </a:moveTo>
                        <a:lnTo>
                          <a:pt x="77" y="129"/>
                        </a:lnTo>
                        <a:lnTo>
                          <a:pt x="140" y="68"/>
                        </a:lnTo>
                        <a:lnTo>
                          <a:pt x="89" y="68"/>
                        </a:lnTo>
                        <a:lnTo>
                          <a:pt x="89" y="6"/>
                        </a:lnTo>
                        <a:lnTo>
                          <a:pt x="65" y="6"/>
                        </a:lnTo>
                        <a:lnTo>
                          <a:pt x="65" y="68"/>
                        </a:lnTo>
                        <a:lnTo>
                          <a:pt x="15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sp>
            <p:nvSpPr>
              <p:cNvPr id="4" name="弧形 3"/>
              <p:cNvSpPr/>
              <p:nvPr/>
            </p:nvSpPr>
            <p:spPr>
              <a:xfrm>
                <a:off x="2793" y="1649"/>
                <a:ext cx="3615" cy="3615"/>
              </a:xfrm>
              <a:prstGeom prst="arc">
                <a:avLst>
                  <a:gd name="adj1" fmla="val 16649752"/>
                  <a:gd name="adj2" fmla="val 0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9" name="弧形 78"/>
              <p:cNvSpPr/>
              <p:nvPr/>
            </p:nvSpPr>
            <p:spPr>
              <a:xfrm flipH="1" flipV="1">
                <a:off x="10704" y="4084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flipV="1">
                <a:off x="5138" y="4115"/>
                <a:ext cx="3615" cy="3615"/>
              </a:xfrm>
              <a:prstGeom prst="arc">
                <a:avLst>
                  <a:gd name="adj1" fmla="val 14140833"/>
                  <a:gd name="adj2" fmla="val 21095466"/>
                </a:avLst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字魂59号-创粗黑" panose="00000500000000000000" pitchFamily="2" charset="-122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243" y="3457"/>
                <a:ext cx="2676" cy="2676"/>
                <a:chOff x="4599589" y="2820896"/>
                <a:chExt cx="1699087" cy="1699087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459958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39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5179675" y="3408942"/>
                  <a:ext cx="533672" cy="531778"/>
                  <a:chOff x="2672112" y="2460885"/>
                  <a:chExt cx="348580" cy="347343"/>
                </a:xfrm>
                <a:solidFill>
                  <a:schemeClr val="bg1"/>
                </a:solidFill>
              </p:grpSpPr>
              <p:sp>
                <p:nvSpPr>
                  <p:cNvPr id="88" name="Freeform 64"/>
                  <p:cNvSpPr>
                    <a:spLocks noEditPoints="1"/>
                  </p:cNvSpPr>
                  <p:nvPr/>
                </p:nvSpPr>
                <p:spPr bwMode="auto">
                  <a:xfrm>
                    <a:off x="2672112" y="2460885"/>
                    <a:ext cx="348580" cy="347343"/>
                  </a:xfrm>
                  <a:custGeom>
                    <a:avLst/>
                    <a:gdLst>
                      <a:gd name="T0" fmla="*/ 77 w 183"/>
                      <a:gd name="T1" fmla="*/ 165 h 182"/>
                      <a:gd name="T2" fmla="*/ 46 w 183"/>
                      <a:gd name="T3" fmla="*/ 171 h 182"/>
                      <a:gd name="T4" fmla="*/ 35 w 183"/>
                      <a:gd name="T5" fmla="*/ 164 h 182"/>
                      <a:gd name="T6" fmla="*/ 29 w 183"/>
                      <a:gd name="T7" fmla="*/ 133 h 182"/>
                      <a:gd name="T8" fmla="*/ 18 w 183"/>
                      <a:gd name="T9" fmla="*/ 106 h 182"/>
                      <a:gd name="T10" fmla="*/ 0 w 183"/>
                      <a:gd name="T11" fmla="*/ 80 h 182"/>
                      <a:gd name="T12" fmla="*/ 3 w 183"/>
                      <a:gd name="T13" fmla="*/ 67 h 182"/>
                      <a:gd name="T14" fmla="*/ 29 w 183"/>
                      <a:gd name="T15" fmla="*/ 49 h 182"/>
                      <a:gd name="T16" fmla="*/ 49 w 183"/>
                      <a:gd name="T17" fmla="*/ 29 h 182"/>
                      <a:gd name="T18" fmla="*/ 67 w 183"/>
                      <a:gd name="T19" fmla="*/ 3 h 182"/>
                      <a:gd name="T20" fmla="*/ 80 w 183"/>
                      <a:gd name="T21" fmla="*/ 0 h 182"/>
                      <a:gd name="T22" fmla="*/ 107 w 183"/>
                      <a:gd name="T23" fmla="*/ 17 h 182"/>
                      <a:gd name="T24" fmla="*/ 133 w 183"/>
                      <a:gd name="T25" fmla="*/ 28 h 182"/>
                      <a:gd name="T26" fmla="*/ 164 w 183"/>
                      <a:gd name="T27" fmla="*/ 35 h 182"/>
                      <a:gd name="T28" fmla="*/ 171 w 183"/>
                      <a:gd name="T29" fmla="*/ 46 h 182"/>
                      <a:gd name="T30" fmla="*/ 165 w 183"/>
                      <a:gd name="T31" fmla="*/ 77 h 182"/>
                      <a:gd name="T32" fmla="*/ 165 w 183"/>
                      <a:gd name="T33" fmla="*/ 106 h 182"/>
                      <a:gd name="T34" fmla="*/ 171 w 183"/>
                      <a:gd name="T35" fmla="*/ 136 h 182"/>
                      <a:gd name="T36" fmla="*/ 164 w 183"/>
                      <a:gd name="T37" fmla="*/ 148 h 182"/>
                      <a:gd name="T38" fmla="*/ 133 w 183"/>
                      <a:gd name="T39" fmla="*/ 154 h 182"/>
                      <a:gd name="T40" fmla="*/ 107 w 183"/>
                      <a:gd name="T41" fmla="*/ 165 h 182"/>
                      <a:gd name="T42" fmla="*/ 87 w 183"/>
                      <a:gd name="T43" fmla="*/ 174 h 182"/>
                      <a:gd name="T44" fmla="*/ 102 w 183"/>
                      <a:gd name="T45" fmla="*/ 158 h 182"/>
                      <a:gd name="T46" fmla="*/ 119 w 183"/>
                      <a:gd name="T47" fmla="*/ 170 h 182"/>
                      <a:gd name="T48" fmla="*/ 127 w 183"/>
                      <a:gd name="T49" fmla="*/ 149 h 182"/>
                      <a:gd name="T50" fmla="*/ 147 w 183"/>
                      <a:gd name="T51" fmla="*/ 153 h 182"/>
                      <a:gd name="T52" fmla="*/ 146 w 183"/>
                      <a:gd name="T53" fmla="*/ 131 h 182"/>
                      <a:gd name="T54" fmla="*/ 167 w 183"/>
                      <a:gd name="T55" fmla="*/ 127 h 182"/>
                      <a:gd name="T56" fmla="*/ 157 w 183"/>
                      <a:gd name="T57" fmla="*/ 107 h 182"/>
                      <a:gd name="T58" fmla="*/ 175 w 183"/>
                      <a:gd name="T59" fmla="*/ 96 h 182"/>
                      <a:gd name="T60" fmla="*/ 158 w 183"/>
                      <a:gd name="T61" fmla="*/ 81 h 182"/>
                      <a:gd name="T62" fmla="*/ 170 w 183"/>
                      <a:gd name="T63" fmla="*/ 64 h 182"/>
                      <a:gd name="T64" fmla="*/ 149 w 183"/>
                      <a:gd name="T65" fmla="*/ 56 h 182"/>
                      <a:gd name="T66" fmla="*/ 154 w 183"/>
                      <a:gd name="T67" fmla="*/ 36 h 182"/>
                      <a:gd name="T68" fmla="*/ 131 w 183"/>
                      <a:gd name="T69" fmla="*/ 37 h 182"/>
                      <a:gd name="T70" fmla="*/ 128 w 183"/>
                      <a:gd name="T71" fmla="*/ 16 h 182"/>
                      <a:gd name="T72" fmla="*/ 107 w 183"/>
                      <a:gd name="T73" fmla="*/ 26 h 182"/>
                      <a:gd name="T74" fmla="*/ 96 w 183"/>
                      <a:gd name="T75" fmla="*/ 8 h 182"/>
                      <a:gd name="T76" fmla="*/ 81 w 183"/>
                      <a:gd name="T77" fmla="*/ 25 h 182"/>
                      <a:gd name="T78" fmla="*/ 64 w 183"/>
                      <a:gd name="T79" fmla="*/ 13 h 182"/>
                      <a:gd name="T80" fmla="*/ 57 w 183"/>
                      <a:gd name="T81" fmla="*/ 34 h 182"/>
                      <a:gd name="T82" fmla="*/ 36 w 183"/>
                      <a:gd name="T83" fmla="*/ 29 h 182"/>
                      <a:gd name="T84" fmla="*/ 37 w 183"/>
                      <a:gd name="T85" fmla="*/ 51 h 182"/>
                      <a:gd name="T86" fmla="*/ 16 w 183"/>
                      <a:gd name="T87" fmla="*/ 55 h 182"/>
                      <a:gd name="T88" fmla="*/ 26 w 183"/>
                      <a:gd name="T89" fmla="*/ 75 h 182"/>
                      <a:gd name="T90" fmla="*/ 8 w 183"/>
                      <a:gd name="T91" fmla="*/ 87 h 182"/>
                      <a:gd name="T92" fmla="*/ 25 w 183"/>
                      <a:gd name="T93" fmla="*/ 102 h 182"/>
                      <a:gd name="T94" fmla="*/ 13 w 183"/>
                      <a:gd name="T95" fmla="*/ 119 h 182"/>
                      <a:gd name="T96" fmla="*/ 34 w 183"/>
                      <a:gd name="T97" fmla="*/ 126 h 182"/>
                      <a:gd name="T98" fmla="*/ 29 w 183"/>
                      <a:gd name="T99" fmla="*/ 147 h 182"/>
                      <a:gd name="T100" fmla="*/ 52 w 183"/>
                      <a:gd name="T101" fmla="*/ 146 h 182"/>
                      <a:gd name="T102" fmla="*/ 55 w 183"/>
                      <a:gd name="T103" fmla="*/ 166 h 182"/>
                      <a:gd name="T104" fmla="*/ 76 w 183"/>
                      <a:gd name="T105" fmla="*/ 157 h 182"/>
                      <a:gd name="T106" fmla="*/ 87 w 183"/>
                      <a:gd name="T107" fmla="*/ 174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83" h="182">
                        <a:moveTo>
                          <a:pt x="103" y="182"/>
                        </a:moveTo>
                        <a:cubicBezTo>
                          <a:pt x="80" y="182"/>
                          <a:pt x="80" y="182"/>
                          <a:pt x="80" y="182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77" y="165"/>
                          <a:pt x="77" y="165"/>
                          <a:pt x="77" y="165"/>
                        </a:cubicBezTo>
                        <a:cubicBezTo>
                          <a:pt x="67" y="180"/>
                          <a:pt x="67" y="180"/>
                          <a:pt x="67" y="180"/>
                        </a:cubicBezTo>
                        <a:cubicBezTo>
                          <a:pt x="46" y="171"/>
                          <a:pt x="46" y="171"/>
                          <a:pt x="46" y="171"/>
                        </a:cubicBezTo>
                        <a:cubicBezTo>
                          <a:pt x="50" y="154"/>
                          <a:pt x="50" y="154"/>
                          <a:pt x="50" y="154"/>
                        </a:cubicBezTo>
                        <a:cubicBezTo>
                          <a:pt x="50" y="154"/>
                          <a:pt x="50" y="154"/>
                          <a:pt x="49" y="154"/>
                        </a:cubicBezTo>
                        <a:cubicBezTo>
                          <a:pt x="35" y="164"/>
                          <a:pt x="35" y="164"/>
                          <a:pt x="35" y="164"/>
                        </a:cubicBezTo>
                        <a:cubicBezTo>
                          <a:pt x="19" y="148"/>
                          <a:pt x="19" y="148"/>
                          <a:pt x="19" y="148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29" y="133"/>
                          <a:pt x="29" y="133"/>
                          <a:pt x="29" y="133"/>
                        </a:cubicBezTo>
                        <a:cubicBezTo>
                          <a:pt x="12" y="136"/>
                          <a:pt x="12" y="136"/>
                          <a:pt x="12" y="136"/>
                        </a:cubicBezTo>
                        <a:cubicBezTo>
                          <a:pt x="3" y="116"/>
                          <a:pt x="3" y="116"/>
                          <a:pt x="3" y="11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18" y="106"/>
                          <a:pt x="18" y="106"/>
                          <a:pt x="18" y="106"/>
                        </a:cubicBez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0" y="80"/>
                          <a:pt x="0" y="80"/>
                          <a:pt x="0" y="80"/>
                        </a:cubicBezTo>
                        <a:cubicBezTo>
                          <a:pt x="18" y="77"/>
                          <a:pt x="18" y="77"/>
                          <a:pt x="18" y="77"/>
                        </a:cubicBezTo>
                        <a:cubicBezTo>
                          <a:pt x="18" y="77"/>
                          <a:pt x="18" y="76"/>
                          <a:pt x="18" y="76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12" y="46"/>
                          <a:pt x="12" y="46"/>
                          <a:pt x="12" y="46"/>
                        </a:cubicBezTo>
                        <a:cubicBezTo>
                          <a:pt x="29" y="50"/>
                          <a:pt x="29" y="50"/>
                          <a:pt x="29" y="50"/>
                        </a:cubicBezTo>
                        <a:cubicBezTo>
                          <a:pt x="29" y="49"/>
                          <a:pt x="29" y="49"/>
                          <a:pt x="29" y="49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35" y="19"/>
                          <a:pt x="35" y="19"/>
                          <a:pt x="35" y="19"/>
                        </a:cubicBezTo>
                        <a:cubicBezTo>
                          <a:pt x="49" y="29"/>
                          <a:pt x="49" y="29"/>
                          <a:pt x="49" y="29"/>
                        </a:cubicBezTo>
                        <a:cubicBezTo>
                          <a:pt x="50" y="29"/>
                          <a:pt x="50" y="28"/>
                          <a:pt x="50" y="28"/>
                        </a:cubicBezTo>
                        <a:cubicBezTo>
                          <a:pt x="46" y="11"/>
                          <a:pt x="46" y="11"/>
                          <a:pt x="46" y="11"/>
                        </a:cubicBezTo>
                        <a:cubicBezTo>
                          <a:pt x="67" y="3"/>
                          <a:pt x="67" y="3"/>
                          <a:pt x="67" y="3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77" y="17"/>
                          <a:pt x="77" y="17"/>
                          <a:pt x="77" y="17"/>
                        </a:cubicBezTo>
                        <a:cubicBezTo>
                          <a:pt x="80" y="0"/>
                          <a:pt x="80" y="0"/>
                          <a:pt x="80" y="0"/>
                        </a:cubicBezTo>
                        <a:cubicBezTo>
                          <a:pt x="103" y="0"/>
                          <a:pt x="103" y="0"/>
                          <a:pt x="103" y="0"/>
                        </a:cubicBezTo>
                        <a:cubicBezTo>
                          <a:pt x="106" y="17"/>
                          <a:pt x="106" y="17"/>
                          <a:pt x="106" y="17"/>
                        </a:cubicBezTo>
                        <a:cubicBezTo>
                          <a:pt x="106" y="17"/>
                          <a:pt x="106" y="17"/>
                          <a:pt x="107" y="17"/>
                        </a:cubicBezTo>
                        <a:cubicBezTo>
                          <a:pt x="116" y="3"/>
                          <a:pt x="116" y="3"/>
                          <a:pt x="116" y="3"/>
                        </a:cubicBezTo>
                        <a:cubicBezTo>
                          <a:pt x="137" y="11"/>
                          <a:pt x="137" y="11"/>
                          <a:pt x="137" y="11"/>
                        </a:cubicBezTo>
                        <a:cubicBezTo>
                          <a:pt x="133" y="28"/>
                          <a:pt x="133" y="28"/>
                          <a:pt x="133" y="28"/>
                        </a:cubicBezTo>
                        <a:cubicBezTo>
                          <a:pt x="133" y="28"/>
                          <a:pt x="133" y="29"/>
                          <a:pt x="134" y="29"/>
                        </a:cubicBezTo>
                        <a:cubicBezTo>
                          <a:pt x="148" y="19"/>
                          <a:pt x="148" y="19"/>
                          <a:pt x="148" y="19"/>
                        </a:cubicBezTo>
                        <a:cubicBezTo>
                          <a:pt x="164" y="35"/>
                          <a:pt x="164" y="35"/>
                          <a:pt x="164" y="35"/>
                        </a:cubicBezTo>
                        <a:cubicBezTo>
                          <a:pt x="154" y="49"/>
                          <a:pt x="154" y="49"/>
                          <a:pt x="154" y="49"/>
                        </a:cubicBezTo>
                        <a:cubicBezTo>
                          <a:pt x="154" y="49"/>
                          <a:pt x="154" y="49"/>
                          <a:pt x="154" y="50"/>
                        </a:cubicBezTo>
                        <a:cubicBezTo>
                          <a:pt x="171" y="46"/>
                          <a:pt x="171" y="46"/>
                          <a:pt x="171" y="46"/>
                        </a:cubicBezTo>
                        <a:cubicBezTo>
                          <a:pt x="180" y="67"/>
                          <a:pt x="180" y="67"/>
                          <a:pt x="180" y="67"/>
                        </a:cubicBezTo>
                        <a:cubicBezTo>
                          <a:pt x="165" y="76"/>
                          <a:pt x="165" y="76"/>
                          <a:pt x="165" y="76"/>
                        </a:cubicBezTo>
                        <a:cubicBezTo>
                          <a:pt x="165" y="76"/>
                          <a:pt x="165" y="77"/>
                          <a:pt x="165" y="77"/>
                        </a:cubicBezTo>
                        <a:cubicBezTo>
                          <a:pt x="183" y="80"/>
                          <a:pt x="183" y="80"/>
                          <a:pt x="183" y="80"/>
                        </a:cubicBezTo>
                        <a:cubicBezTo>
                          <a:pt x="183" y="102"/>
                          <a:pt x="183" y="102"/>
                          <a:pt x="183" y="102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65" y="106"/>
                          <a:pt x="165" y="106"/>
                          <a:pt x="165" y="106"/>
                        </a:cubicBezTo>
                        <a:cubicBezTo>
                          <a:pt x="180" y="116"/>
                          <a:pt x="180" y="116"/>
                          <a:pt x="180" y="116"/>
                        </a:cubicBezTo>
                        <a:cubicBezTo>
                          <a:pt x="171" y="136"/>
                          <a:pt x="171" y="136"/>
                          <a:pt x="171" y="136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54" y="133"/>
                          <a:pt x="154" y="133"/>
                          <a:pt x="154" y="133"/>
                        </a:cubicBezTo>
                        <a:cubicBezTo>
                          <a:pt x="164" y="148"/>
                          <a:pt x="164" y="148"/>
                          <a:pt x="164" y="148"/>
                        </a:cubicBezTo>
                        <a:cubicBezTo>
                          <a:pt x="148" y="164"/>
                          <a:pt x="148" y="164"/>
                          <a:pt x="148" y="164"/>
                        </a:cubicBezTo>
                        <a:cubicBezTo>
                          <a:pt x="134" y="154"/>
                          <a:pt x="134" y="154"/>
                          <a:pt x="134" y="154"/>
                        </a:cubicBezTo>
                        <a:cubicBezTo>
                          <a:pt x="133" y="154"/>
                          <a:pt x="133" y="154"/>
                          <a:pt x="133" y="154"/>
                        </a:cubicBezTo>
                        <a:cubicBezTo>
                          <a:pt x="137" y="171"/>
                          <a:pt x="137" y="171"/>
                          <a:pt x="137" y="171"/>
                        </a:cubicBezTo>
                        <a:cubicBezTo>
                          <a:pt x="116" y="180"/>
                          <a:pt x="116" y="180"/>
                          <a:pt x="116" y="180"/>
                        </a:cubicBezTo>
                        <a:cubicBezTo>
                          <a:pt x="107" y="165"/>
                          <a:pt x="107" y="165"/>
                          <a:pt x="107" y="165"/>
                        </a:cubicBezTo>
                        <a:cubicBezTo>
                          <a:pt x="106" y="165"/>
                          <a:pt x="106" y="165"/>
                          <a:pt x="106" y="165"/>
                        </a:cubicBezTo>
                        <a:lnTo>
                          <a:pt x="103" y="182"/>
                        </a:lnTo>
                        <a:close/>
                        <a:moveTo>
                          <a:pt x="87" y="174"/>
                        </a:moveTo>
                        <a:cubicBezTo>
                          <a:pt x="96" y="174"/>
                          <a:pt x="96" y="174"/>
                          <a:pt x="96" y="174"/>
                        </a:cubicBezTo>
                        <a:cubicBezTo>
                          <a:pt x="99" y="158"/>
                          <a:pt x="99" y="158"/>
                          <a:pt x="99" y="158"/>
                        </a:cubicBezTo>
                        <a:cubicBezTo>
                          <a:pt x="102" y="158"/>
                          <a:pt x="102" y="158"/>
                          <a:pt x="102" y="158"/>
                        </a:cubicBezTo>
                        <a:cubicBezTo>
                          <a:pt x="104" y="157"/>
                          <a:pt x="106" y="157"/>
                          <a:pt x="107" y="157"/>
                        </a:cubicBezTo>
                        <a:cubicBezTo>
                          <a:pt x="110" y="156"/>
                          <a:pt x="110" y="156"/>
                          <a:pt x="110" y="156"/>
                        </a:cubicBezTo>
                        <a:cubicBezTo>
                          <a:pt x="119" y="170"/>
                          <a:pt x="119" y="170"/>
                          <a:pt x="119" y="170"/>
                        </a:cubicBezTo>
                        <a:cubicBezTo>
                          <a:pt x="128" y="166"/>
                          <a:pt x="128" y="166"/>
                          <a:pt x="128" y="166"/>
                        </a:cubicBezTo>
                        <a:cubicBezTo>
                          <a:pt x="124" y="150"/>
                          <a:pt x="124" y="150"/>
                          <a:pt x="124" y="150"/>
                        </a:cubicBezTo>
                        <a:cubicBezTo>
                          <a:pt x="127" y="149"/>
                          <a:pt x="127" y="149"/>
                          <a:pt x="127" y="149"/>
                        </a:cubicBezTo>
                        <a:cubicBezTo>
                          <a:pt x="128" y="148"/>
                          <a:pt x="130" y="147"/>
                          <a:pt x="131" y="146"/>
                        </a:cubicBezTo>
                        <a:cubicBezTo>
                          <a:pt x="134" y="144"/>
                          <a:pt x="134" y="144"/>
                          <a:pt x="134" y="144"/>
                        </a:cubicBezTo>
                        <a:cubicBezTo>
                          <a:pt x="147" y="153"/>
                          <a:pt x="147" y="153"/>
                          <a:pt x="147" y="153"/>
                        </a:cubicBezTo>
                        <a:cubicBezTo>
                          <a:pt x="154" y="147"/>
                          <a:pt x="154" y="147"/>
                          <a:pt x="154" y="147"/>
                        </a:cubicBezTo>
                        <a:cubicBezTo>
                          <a:pt x="144" y="133"/>
                          <a:pt x="144" y="133"/>
                          <a:pt x="144" y="133"/>
                        </a:cubicBezTo>
                        <a:cubicBezTo>
                          <a:pt x="146" y="131"/>
                          <a:pt x="146" y="131"/>
                          <a:pt x="146" y="131"/>
                        </a:cubicBezTo>
                        <a:cubicBezTo>
                          <a:pt x="147" y="129"/>
                          <a:pt x="148" y="128"/>
                          <a:pt x="149" y="126"/>
                        </a:cubicBezTo>
                        <a:cubicBezTo>
                          <a:pt x="150" y="124"/>
                          <a:pt x="150" y="124"/>
                          <a:pt x="150" y="124"/>
                        </a:cubicBezTo>
                        <a:cubicBezTo>
                          <a:pt x="167" y="127"/>
                          <a:pt x="167" y="127"/>
                          <a:pt x="167" y="127"/>
                        </a:cubicBezTo>
                        <a:cubicBezTo>
                          <a:pt x="170" y="119"/>
                          <a:pt x="170" y="119"/>
                          <a:pt x="170" y="119"/>
                        </a:cubicBezTo>
                        <a:cubicBezTo>
                          <a:pt x="156" y="110"/>
                          <a:pt x="156" y="110"/>
                          <a:pt x="156" y="110"/>
                        </a:cubicBezTo>
                        <a:cubicBezTo>
                          <a:pt x="157" y="107"/>
                          <a:pt x="157" y="107"/>
                          <a:pt x="157" y="107"/>
                        </a:cubicBezTo>
                        <a:cubicBezTo>
                          <a:pt x="157" y="105"/>
                          <a:pt x="158" y="103"/>
                          <a:pt x="158" y="102"/>
                        </a:cubicBezTo>
                        <a:cubicBezTo>
                          <a:pt x="158" y="99"/>
                          <a:pt x="158" y="99"/>
                          <a:pt x="158" y="99"/>
                        </a:cubicBezTo>
                        <a:cubicBezTo>
                          <a:pt x="175" y="96"/>
                          <a:pt x="175" y="96"/>
                          <a:pt x="175" y="96"/>
                        </a:cubicBezTo>
                        <a:cubicBezTo>
                          <a:pt x="175" y="87"/>
                          <a:pt x="175" y="87"/>
                          <a:pt x="175" y="87"/>
                        </a:cubicBezTo>
                        <a:cubicBezTo>
                          <a:pt x="158" y="84"/>
                          <a:pt x="158" y="84"/>
                          <a:pt x="158" y="84"/>
                        </a:cubicBezTo>
                        <a:cubicBezTo>
                          <a:pt x="158" y="81"/>
                          <a:pt x="158" y="81"/>
                          <a:pt x="158" y="81"/>
                        </a:cubicBezTo>
                        <a:cubicBezTo>
                          <a:pt x="158" y="79"/>
                          <a:pt x="157" y="77"/>
                          <a:pt x="157" y="75"/>
                        </a:cubicBezTo>
                        <a:cubicBezTo>
                          <a:pt x="156" y="72"/>
                          <a:pt x="156" y="72"/>
                          <a:pt x="156" y="72"/>
                        </a:cubicBezTo>
                        <a:cubicBezTo>
                          <a:pt x="170" y="64"/>
                          <a:pt x="170" y="64"/>
                          <a:pt x="170" y="64"/>
                        </a:cubicBezTo>
                        <a:cubicBezTo>
                          <a:pt x="167" y="55"/>
                          <a:pt x="167" y="55"/>
                          <a:pt x="167" y="55"/>
                        </a:cubicBezTo>
                        <a:cubicBezTo>
                          <a:pt x="151" y="59"/>
                          <a:pt x="151" y="59"/>
                          <a:pt x="151" y="59"/>
                        </a:cubicBezTo>
                        <a:cubicBezTo>
                          <a:pt x="149" y="56"/>
                          <a:pt x="149" y="56"/>
                          <a:pt x="149" y="56"/>
                        </a:cubicBezTo>
                        <a:cubicBezTo>
                          <a:pt x="148" y="55"/>
                          <a:pt x="147" y="53"/>
                          <a:pt x="146" y="51"/>
                        </a:cubicBezTo>
                        <a:cubicBezTo>
                          <a:pt x="144" y="49"/>
                          <a:pt x="144" y="49"/>
                          <a:pt x="144" y="49"/>
                        </a:cubicBezTo>
                        <a:cubicBezTo>
                          <a:pt x="154" y="36"/>
                          <a:pt x="154" y="36"/>
                          <a:pt x="154" y="36"/>
                        </a:cubicBezTo>
                        <a:cubicBezTo>
                          <a:pt x="147" y="29"/>
                          <a:pt x="147" y="29"/>
                          <a:pt x="147" y="29"/>
                        </a:cubicBezTo>
                        <a:cubicBezTo>
                          <a:pt x="134" y="38"/>
                          <a:pt x="134" y="38"/>
                          <a:pt x="134" y="38"/>
                        </a:cubicBezTo>
                        <a:cubicBezTo>
                          <a:pt x="131" y="37"/>
                          <a:pt x="131" y="37"/>
                          <a:pt x="131" y="37"/>
                        </a:cubicBezTo>
                        <a:cubicBezTo>
                          <a:pt x="130" y="36"/>
                          <a:pt x="128" y="35"/>
                          <a:pt x="127" y="34"/>
                        </a:cubicBezTo>
                        <a:cubicBezTo>
                          <a:pt x="124" y="32"/>
                          <a:pt x="124" y="32"/>
                          <a:pt x="124" y="32"/>
                        </a:cubicBezTo>
                        <a:cubicBezTo>
                          <a:pt x="128" y="16"/>
                          <a:pt x="128" y="16"/>
                          <a:pt x="128" y="16"/>
                        </a:cubicBezTo>
                        <a:cubicBezTo>
                          <a:pt x="119" y="13"/>
                          <a:pt x="119" y="13"/>
                          <a:pt x="119" y="13"/>
                        </a:cubicBezTo>
                        <a:cubicBezTo>
                          <a:pt x="110" y="26"/>
                          <a:pt x="110" y="26"/>
                          <a:pt x="110" y="26"/>
                        </a:cubicBezTo>
                        <a:cubicBezTo>
                          <a:pt x="107" y="26"/>
                          <a:pt x="107" y="26"/>
                          <a:pt x="107" y="26"/>
                        </a:cubicBezTo>
                        <a:cubicBezTo>
                          <a:pt x="106" y="25"/>
                          <a:pt x="104" y="25"/>
                          <a:pt x="102" y="25"/>
                        </a:cubicBezTo>
                        <a:cubicBezTo>
                          <a:pt x="99" y="24"/>
                          <a:pt x="99" y="24"/>
                          <a:pt x="99" y="24"/>
                        </a:cubicBezTo>
                        <a:cubicBezTo>
                          <a:pt x="96" y="8"/>
                          <a:pt x="96" y="8"/>
                          <a:pt x="96" y="8"/>
                        </a:cubicBezTo>
                        <a:cubicBezTo>
                          <a:pt x="87" y="8"/>
                          <a:pt x="87" y="8"/>
                          <a:pt x="87" y="8"/>
                        </a:cubicBezTo>
                        <a:cubicBezTo>
                          <a:pt x="84" y="24"/>
                          <a:pt x="84" y="24"/>
                          <a:pt x="84" y="24"/>
                        </a:cubicBezTo>
                        <a:cubicBezTo>
                          <a:pt x="81" y="25"/>
                          <a:pt x="81" y="25"/>
                          <a:pt x="81" y="25"/>
                        </a:cubicBezTo>
                        <a:cubicBezTo>
                          <a:pt x="79" y="25"/>
                          <a:pt x="77" y="25"/>
                          <a:pt x="76" y="26"/>
                        </a:cubicBezTo>
                        <a:cubicBezTo>
                          <a:pt x="73" y="26"/>
                          <a:pt x="73" y="26"/>
                          <a:pt x="73" y="26"/>
                        </a:cubicBezTo>
                        <a:cubicBezTo>
                          <a:pt x="64" y="13"/>
                          <a:pt x="64" y="13"/>
                          <a:pt x="64" y="13"/>
                        </a:cubicBezTo>
                        <a:cubicBezTo>
                          <a:pt x="55" y="16"/>
                          <a:pt x="55" y="16"/>
                          <a:pt x="55" y="16"/>
                        </a:cubicBezTo>
                        <a:cubicBezTo>
                          <a:pt x="59" y="32"/>
                          <a:pt x="59" y="32"/>
                          <a:pt x="59" y="32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55" y="35"/>
                          <a:pt x="53" y="36"/>
                          <a:pt x="52" y="37"/>
                        </a:cubicBezTo>
                        <a:cubicBezTo>
                          <a:pt x="50" y="39"/>
                          <a:pt x="50" y="39"/>
                          <a:pt x="50" y="39"/>
                        </a:cubicBezTo>
                        <a:cubicBezTo>
                          <a:pt x="36" y="29"/>
                          <a:pt x="36" y="29"/>
                          <a:pt x="36" y="29"/>
                        </a:cubicBezTo>
                        <a:cubicBezTo>
                          <a:pt x="29" y="36"/>
                          <a:pt x="29" y="36"/>
                          <a:pt x="29" y="36"/>
                        </a:cubicBezTo>
                        <a:cubicBezTo>
                          <a:pt x="39" y="49"/>
                          <a:pt x="39" y="49"/>
                          <a:pt x="39" y="49"/>
                        </a:cubicBezTo>
                        <a:cubicBezTo>
                          <a:pt x="37" y="51"/>
                          <a:pt x="37" y="51"/>
                          <a:pt x="37" y="51"/>
                        </a:cubicBezTo>
                        <a:cubicBezTo>
                          <a:pt x="36" y="53"/>
                          <a:pt x="35" y="55"/>
                          <a:pt x="34" y="56"/>
                        </a:cubicBezTo>
                        <a:cubicBezTo>
                          <a:pt x="33" y="59"/>
                          <a:pt x="33" y="59"/>
                          <a:pt x="33" y="59"/>
                        </a:cubicBezTo>
                        <a:cubicBezTo>
                          <a:pt x="16" y="55"/>
                          <a:pt x="16" y="55"/>
                          <a:pt x="16" y="55"/>
                        </a:cubicBezTo>
                        <a:cubicBezTo>
                          <a:pt x="13" y="64"/>
                          <a:pt x="13" y="64"/>
                          <a:pt x="13" y="64"/>
                        </a:cubicBezTo>
                        <a:cubicBezTo>
                          <a:pt x="27" y="72"/>
                          <a:pt x="27" y="72"/>
                          <a:pt x="27" y="72"/>
                        </a:cubicBezTo>
                        <a:cubicBezTo>
                          <a:pt x="26" y="75"/>
                          <a:pt x="26" y="75"/>
                          <a:pt x="26" y="75"/>
                        </a:cubicBezTo>
                        <a:cubicBezTo>
                          <a:pt x="26" y="77"/>
                          <a:pt x="25" y="79"/>
                          <a:pt x="25" y="81"/>
                        </a:cubicBezTo>
                        <a:cubicBezTo>
                          <a:pt x="25" y="84"/>
                          <a:pt x="25" y="84"/>
                          <a:pt x="25" y="84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8" y="96"/>
                          <a:pt x="8" y="96"/>
                          <a:pt x="8" y="96"/>
                        </a:cubicBezTo>
                        <a:cubicBezTo>
                          <a:pt x="25" y="99"/>
                          <a:pt x="25" y="99"/>
                          <a:pt x="25" y="99"/>
                        </a:cubicBezTo>
                        <a:cubicBezTo>
                          <a:pt x="25" y="102"/>
                          <a:pt x="25" y="102"/>
                          <a:pt x="25" y="102"/>
                        </a:cubicBezTo>
                        <a:cubicBezTo>
                          <a:pt x="25" y="103"/>
                          <a:pt x="26" y="105"/>
                          <a:pt x="26" y="107"/>
                        </a:cubicBezTo>
                        <a:cubicBezTo>
                          <a:pt x="27" y="110"/>
                          <a:pt x="27" y="110"/>
                          <a:pt x="27" y="110"/>
                        </a:cubicBezTo>
                        <a:cubicBezTo>
                          <a:pt x="13" y="119"/>
                          <a:pt x="13" y="119"/>
                          <a:pt x="13" y="119"/>
                        </a:cubicBezTo>
                        <a:cubicBezTo>
                          <a:pt x="16" y="127"/>
                          <a:pt x="16" y="127"/>
                          <a:pt x="16" y="127"/>
                        </a:cubicBezTo>
                        <a:cubicBezTo>
                          <a:pt x="33" y="124"/>
                          <a:pt x="33" y="124"/>
                          <a:pt x="33" y="124"/>
                        </a:cubicBezTo>
                        <a:cubicBezTo>
                          <a:pt x="34" y="126"/>
                          <a:pt x="34" y="126"/>
                          <a:pt x="34" y="126"/>
                        </a:cubicBezTo>
                        <a:cubicBezTo>
                          <a:pt x="35" y="128"/>
                          <a:pt x="36" y="129"/>
                          <a:pt x="37" y="131"/>
                        </a:cubicBezTo>
                        <a:cubicBezTo>
                          <a:pt x="39" y="133"/>
                          <a:pt x="39" y="133"/>
                          <a:pt x="39" y="133"/>
                        </a:cubicBezTo>
                        <a:cubicBezTo>
                          <a:pt x="29" y="147"/>
                          <a:pt x="29" y="147"/>
                          <a:pt x="29" y="147"/>
                        </a:cubicBezTo>
                        <a:cubicBezTo>
                          <a:pt x="36" y="153"/>
                          <a:pt x="36" y="153"/>
                          <a:pt x="36" y="153"/>
                        </a:cubicBezTo>
                        <a:cubicBezTo>
                          <a:pt x="50" y="144"/>
                          <a:pt x="50" y="144"/>
                          <a:pt x="50" y="144"/>
                        </a:cubicBezTo>
                        <a:cubicBezTo>
                          <a:pt x="52" y="146"/>
                          <a:pt x="52" y="146"/>
                          <a:pt x="52" y="146"/>
                        </a:cubicBezTo>
                        <a:cubicBezTo>
                          <a:pt x="53" y="147"/>
                          <a:pt x="55" y="148"/>
                          <a:pt x="56" y="149"/>
                        </a:cubicBezTo>
                        <a:cubicBezTo>
                          <a:pt x="59" y="150"/>
                          <a:pt x="59" y="150"/>
                          <a:pt x="59" y="150"/>
                        </a:cubicBezTo>
                        <a:cubicBezTo>
                          <a:pt x="55" y="166"/>
                          <a:pt x="55" y="166"/>
                          <a:pt x="55" y="166"/>
                        </a:cubicBezTo>
                        <a:cubicBezTo>
                          <a:pt x="64" y="170"/>
                          <a:pt x="64" y="170"/>
                          <a:pt x="64" y="170"/>
                        </a:cubicBezTo>
                        <a:cubicBezTo>
                          <a:pt x="73" y="156"/>
                          <a:pt x="73" y="156"/>
                          <a:pt x="73" y="156"/>
                        </a:cubicBezTo>
                        <a:cubicBezTo>
                          <a:pt x="76" y="157"/>
                          <a:pt x="76" y="157"/>
                          <a:pt x="76" y="157"/>
                        </a:cubicBezTo>
                        <a:cubicBezTo>
                          <a:pt x="77" y="157"/>
                          <a:pt x="79" y="157"/>
                          <a:pt x="81" y="158"/>
                        </a:cubicBezTo>
                        <a:cubicBezTo>
                          <a:pt x="84" y="158"/>
                          <a:pt x="84" y="158"/>
                          <a:pt x="84" y="158"/>
                        </a:cubicBezTo>
                        <a:lnTo>
                          <a:pt x="87" y="1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89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2777181" y="2565953"/>
                    <a:ext cx="138443" cy="139679"/>
                  </a:xfrm>
                  <a:custGeom>
                    <a:avLst/>
                    <a:gdLst>
                      <a:gd name="T0" fmla="*/ 37 w 73"/>
                      <a:gd name="T1" fmla="*/ 73 h 73"/>
                      <a:gd name="T2" fmla="*/ 0 w 73"/>
                      <a:gd name="T3" fmla="*/ 36 h 73"/>
                      <a:gd name="T4" fmla="*/ 37 w 73"/>
                      <a:gd name="T5" fmla="*/ 0 h 73"/>
                      <a:gd name="T6" fmla="*/ 73 w 73"/>
                      <a:gd name="T7" fmla="*/ 36 h 73"/>
                      <a:gd name="T8" fmla="*/ 37 w 73"/>
                      <a:gd name="T9" fmla="*/ 73 h 73"/>
                      <a:gd name="T10" fmla="*/ 37 w 73"/>
                      <a:gd name="T11" fmla="*/ 4 h 73"/>
                      <a:gd name="T12" fmla="*/ 4 w 73"/>
                      <a:gd name="T13" fmla="*/ 36 h 73"/>
                      <a:gd name="T14" fmla="*/ 37 w 73"/>
                      <a:gd name="T15" fmla="*/ 69 h 73"/>
                      <a:gd name="T16" fmla="*/ 69 w 73"/>
                      <a:gd name="T17" fmla="*/ 36 h 73"/>
                      <a:gd name="T18" fmla="*/ 37 w 73"/>
                      <a:gd name="T19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3" h="73">
                        <a:moveTo>
                          <a:pt x="37" y="73"/>
                        </a:moveTo>
                        <a:cubicBezTo>
                          <a:pt x="16" y="73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7" y="0"/>
                        </a:cubicBezTo>
                        <a:cubicBezTo>
                          <a:pt x="57" y="0"/>
                          <a:pt x="73" y="16"/>
                          <a:pt x="73" y="36"/>
                        </a:cubicBezTo>
                        <a:cubicBezTo>
                          <a:pt x="73" y="56"/>
                          <a:pt x="57" y="73"/>
                          <a:pt x="37" y="73"/>
                        </a:cubicBezTo>
                        <a:close/>
                        <a:moveTo>
                          <a:pt x="37" y="4"/>
                        </a:moveTo>
                        <a:cubicBezTo>
                          <a:pt x="19" y="4"/>
                          <a:pt x="4" y="18"/>
                          <a:pt x="4" y="36"/>
                        </a:cubicBezTo>
                        <a:cubicBezTo>
                          <a:pt x="4" y="54"/>
                          <a:pt x="19" y="69"/>
                          <a:pt x="37" y="69"/>
                        </a:cubicBezTo>
                        <a:cubicBezTo>
                          <a:pt x="54" y="69"/>
                          <a:pt x="69" y="54"/>
                          <a:pt x="69" y="36"/>
                        </a:cubicBezTo>
                        <a:cubicBezTo>
                          <a:pt x="69" y="18"/>
                          <a:pt x="54" y="4"/>
                          <a:pt x="37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  <p:grpSp>
            <p:nvGrpSpPr>
              <p:cNvPr id="90" name="组合 89"/>
              <p:cNvGrpSpPr/>
              <p:nvPr/>
            </p:nvGrpSpPr>
            <p:grpSpPr>
              <a:xfrm>
                <a:off x="11479" y="3457"/>
                <a:ext cx="2676" cy="2676"/>
                <a:chOff x="7289269" y="2820896"/>
                <a:chExt cx="1699087" cy="1699087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7289269" y="2820896"/>
                  <a:ext cx="1699087" cy="16990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9C5D9"/>
                    </a:gs>
                    <a:gs pos="41000">
                      <a:srgbClr val="79C5D9"/>
                    </a:gs>
                    <a:gs pos="100000">
                      <a:srgbClr val="00D7FE"/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字魂59号-创粗黑" panose="00000500000000000000" pitchFamily="2" charset="-122"/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7885378" y="3439222"/>
                  <a:ext cx="535562" cy="501498"/>
                  <a:chOff x="4877311" y="3938022"/>
                  <a:chExt cx="349815" cy="327565"/>
                </a:xfrm>
                <a:solidFill>
                  <a:schemeClr val="bg1"/>
                </a:solidFill>
              </p:grpSpPr>
              <p:sp>
                <p:nvSpPr>
                  <p:cNvPr id="93" name="Freeform 132"/>
                  <p:cNvSpPr>
                    <a:spLocks noEditPoints="1"/>
                  </p:cNvSpPr>
                  <p:nvPr/>
                </p:nvSpPr>
                <p:spPr bwMode="auto">
                  <a:xfrm>
                    <a:off x="4929227" y="3938022"/>
                    <a:ext cx="169345" cy="123610"/>
                  </a:xfrm>
                  <a:custGeom>
                    <a:avLst/>
                    <a:gdLst>
                      <a:gd name="T0" fmla="*/ 40 w 89"/>
                      <a:gd name="T1" fmla="*/ 4 h 65"/>
                      <a:gd name="T2" fmla="*/ 77 w 89"/>
                      <a:gd name="T3" fmla="*/ 20 h 65"/>
                      <a:gd name="T4" fmla="*/ 83 w 89"/>
                      <a:gd name="T5" fmla="*/ 26 h 65"/>
                      <a:gd name="T6" fmla="*/ 49 w 89"/>
                      <a:gd name="T7" fmla="*/ 60 h 65"/>
                      <a:gd name="T8" fmla="*/ 6 w 89"/>
                      <a:gd name="T9" fmla="*/ 17 h 65"/>
                      <a:gd name="T10" fmla="*/ 40 w 89"/>
                      <a:gd name="T11" fmla="*/ 4 h 65"/>
                      <a:gd name="T12" fmla="*/ 40 w 89"/>
                      <a:gd name="T13" fmla="*/ 0 h 65"/>
                      <a:gd name="T14" fmla="*/ 0 w 89"/>
                      <a:gd name="T15" fmla="*/ 16 h 65"/>
                      <a:gd name="T16" fmla="*/ 49 w 89"/>
                      <a:gd name="T17" fmla="*/ 65 h 65"/>
                      <a:gd name="T18" fmla="*/ 89 w 89"/>
                      <a:gd name="T19" fmla="*/ 26 h 65"/>
                      <a:gd name="T20" fmla="*/ 80 w 89"/>
                      <a:gd name="T21" fmla="*/ 17 h 65"/>
                      <a:gd name="T22" fmla="*/ 40 w 89"/>
                      <a:gd name="T23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" h="65">
                        <a:moveTo>
                          <a:pt x="40" y="4"/>
                        </a:moveTo>
                        <a:cubicBezTo>
                          <a:pt x="54" y="4"/>
                          <a:pt x="67" y="10"/>
                          <a:pt x="77" y="20"/>
                        </a:cubicBezTo>
                        <a:cubicBezTo>
                          <a:pt x="83" y="26"/>
                          <a:pt x="83" y="26"/>
                          <a:pt x="83" y="26"/>
                        </a:cubicBezTo>
                        <a:cubicBezTo>
                          <a:pt x="49" y="60"/>
                          <a:pt x="49" y="60"/>
                          <a:pt x="49" y="60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15" y="9"/>
                          <a:pt x="27" y="4"/>
                          <a:pt x="40" y="4"/>
                        </a:cubicBezTo>
                        <a:moveTo>
                          <a:pt x="40" y="0"/>
                        </a:moveTo>
                        <a:cubicBezTo>
                          <a:pt x="25" y="0"/>
                          <a:pt x="11" y="6"/>
                          <a:pt x="0" y="16"/>
                        </a:cubicBezTo>
                        <a:cubicBezTo>
                          <a:pt x="49" y="65"/>
                          <a:pt x="49" y="65"/>
                          <a:pt x="49" y="65"/>
                        </a:cubicBezTo>
                        <a:cubicBezTo>
                          <a:pt x="89" y="26"/>
                          <a:pt x="89" y="26"/>
                          <a:pt x="89" y="26"/>
                        </a:cubicBezTo>
                        <a:cubicBezTo>
                          <a:pt x="80" y="17"/>
                          <a:pt x="80" y="17"/>
                          <a:pt x="80" y="17"/>
                        </a:cubicBezTo>
                        <a:cubicBezTo>
                          <a:pt x="69" y="6"/>
                          <a:pt x="54" y="0"/>
                          <a:pt x="4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4" name="Freeform 133"/>
                  <p:cNvSpPr>
                    <a:spLocks noEditPoints="1"/>
                  </p:cNvSpPr>
                  <p:nvPr/>
                </p:nvSpPr>
                <p:spPr bwMode="auto">
                  <a:xfrm>
                    <a:off x="4946532" y="3997354"/>
                    <a:ext cx="280594" cy="268233"/>
                  </a:xfrm>
                  <a:custGeom>
                    <a:avLst/>
                    <a:gdLst>
                      <a:gd name="T0" fmla="*/ 85 w 147"/>
                      <a:gd name="T1" fmla="*/ 11 h 141"/>
                      <a:gd name="T2" fmla="*/ 119 w 147"/>
                      <a:gd name="T3" fmla="*/ 45 h 141"/>
                      <a:gd name="T4" fmla="*/ 133 w 147"/>
                      <a:gd name="T5" fmla="*/ 80 h 141"/>
                      <a:gd name="T6" fmla="*/ 119 w 147"/>
                      <a:gd name="T7" fmla="*/ 115 h 141"/>
                      <a:gd name="T8" fmla="*/ 115 w 147"/>
                      <a:gd name="T9" fmla="*/ 119 h 141"/>
                      <a:gd name="T10" fmla="*/ 80 w 147"/>
                      <a:gd name="T11" fmla="*/ 133 h 141"/>
                      <a:gd name="T12" fmla="*/ 46 w 147"/>
                      <a:gd name="T13" fmla="*/ 119 h 141"/>
                      <a:gd name="T14" fmla="*/ 12 w 147"/>
                      <a:gd name="T15" fmla="*/ 85 h 141"/>
                      <a:gd name="T16" fmla="*/ 85 w 147"/>
                      <a:gd name="T17" fmla="*/ 11 h 141"/>
                      <a:gd name="T18" fmla="*/ 85 w 147"/>
                      <a:gd name="T19" fmla="*/ 0 h 141"/>
                      <a:gd name="T20" fmla="*/ 0 w 147"/>
                      <a:gd name="T21" fmla="*/ 85 h 141"/>
                      <a:gd name="T22" fmla="*/ 40 w 147"/>
                      <a:gd name="T23" fmla="*/ 124 h 141"/>
                      <a:gd name="T24" fmla="*/ 80 w 147"/>
                      <a:gd name="T25" fmla="*/ 141 h 141"/>
                      <a:gd name="T26" fmla="*/ 121 w 147"/>
                      <a:gd name="T27" fmla="*/ 124 h 141"/>
                      <a:gd name="T28" fmla="*/ 125 w 147"/>
                      <a:gd name="T29" fmla="*/ 120 h 141"/>
                      <a:gd name="T30" fmla="*/ 125 w 147"/>
                      <a:gd name="T31" fmla="*/ 40 h 141"/>
                      <a:gd name="T32" fmla="*/ 85 w 147"/>
                      <a:gd name="T33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7" h="141">
                        <a:moveTo>
                          <a:pt x="85" y="11"/>
                        </a:moveTo>
                        <a:cubicBezTo>
                          <a:pt x="119" y="45"/>
                          <a:pt x="119" y="45"/>
                          <a:pt x="119" y="45"/>
                        </a:cubicBezTo>
                        <a:cubicBezTo>
                          <a:pt x="128" y="55"/>
                          <a:pt x="133" y="67"/>
                          <a:pt x="133" y="80"/>
                        </a:cubicBezTo>
                        <a:cubicBezTo>
                          <a:pt x="133" y="93"/>
                          <a:pt x="128" y="105"/>
                          <a:pt x="119" y="115"/>
                        </a:cubicBezTo>
                        <a:cubicBezTo>
                          <a:pt x="115" y="119"/>
                          <a:pt x="115" y="119"/>
                          <a:pt x="115" y="119"/>
                        </a:cubicBezTo>
                        <a:cubicBezTo>
                          <a:pt x="106" y="128"/>
                          <a:pt x="93" y="133"/>
                          <a:pt x="80" y="133"/>
                        </a:cubicBezTo>
                        <a:cubicBezTo>
                          <a:pt x="67" y="133"/>
                          <a:pt x="55" y="128"/>
                          <a:pt x="46" y="119"/>
                        </a:cubicBezTo>
                        <a:cubicBezTo>
                          <a:pt x="12" y="85"/>
                          <a:pt x="12" y="85"/>
                          <a:pt x="12" y="85"/>
                        </a:cubicBezTo>
                        <a:cubicBezTo>
                          <a:pt x="85" y="11"/>
                          <a:pt x="85" y="11"/>
                          <a:pt x="85" y="11"/>
                        </a:cubicBezTo>
                        <a:moveTo>
                          <a:pt x="85" y="0"/>
                        </a:moveTo>
                        <a:cubicBezTo>
                          <a:pt x="0" y="85"/>
                          <a:pt x="0" y="85"/>
                          <a:pt x="0" y="85"/>
                        </a:cubicBezTo>
                        <a:cubicBezTo>
                          <a:pt x="40" y="124"/>
                          <a:pt x="40" y="124"/>
                          <a:pt x="40" y="124"/>
                        </a:cubicBezTo>
                        <a:cubicBezTo>
                          <a:pt x="51" y="135"/>
                          <a:pt x="66" y="141"/>
                          <a:pt x="80" y="141"/>
                        </a:cubicBezTo>
                        <a:cubicBezTo>
                          <a:pt x="95" y="141"/>
                          <a:pt x="109" y="135"/>
                          <a:pt x="121" y="124"/>
                        </a:cubicBezTo>
                        <a:cubicBezTo>
                          <a:pt x="125" y="120"/>
                          <a:pt x="125" y="120"/>
                          <a:pt x="125" y="120"/>
                        </a:cubicBezTo>
                        <a:cubicBezTo>
                          <a:pt x="147" y="98"/>
                          <a:pt x="147" y="62"/>
                          <a:pt x="125" y="40"/>
                        </a:cubicBezTo>
                        <a:cubicBezTo>
                          <a:pt x="85" y="0"/>
                          <a:pt x="85" y="0"/>
                          <a:pt x="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  <p:sp>
                <p:nvSpPr>
                  <p:cNvPr id="95" name="Freeform 134"/>
                  <p:cNvSpPr>
                    <a:spLocks noEditPoints="1"/>
                  </p:cNvSpPr>
                  <p:nvPr/>
                </p:nvSpPr>
                <p:spPr bwMode="auto">
                  <a:xfrm>
                    <a:off x="4877311" y="3980049"/>
                    <a:ext cx="135971" cy="168109"/>
                  </a:xfrm>
                  <a:custGeom>
                    <a:avLst/>
                    <a:gdLst>
                      <a:gd name="T0" fmla="*/ 22 w 71"/>
                      <a:gd name="T1" fmla="*/ 6 h 88"/>
                      <a:gd name="T2" fmla="*/ 65 w 71"/>
                      <a:gd name="T3" fmla="*/ 49 h 88"/>
                      <a:gd name="T4" fmla="*/ 31 w 71"/>
                      <a:gd name="T5" fmla="*/ 83 h 88"/>
                      <a:gd name="T6" fmla="*/ 25 w 71"/>
                      <a:gd name="T7" fmla="*/ 77 h 88"/>
                      <a:gd name="T8" fmla="*/ 22 w 71"/>
                      <a:gd name="T9" fmla="*/ 6 h 88"/>
                      <a:gd name="T10" fmla="*/ 22 w 71"/>
                      <a:gd name="T11" fmla="*/ 0 h 88"/>
                      <a:gd name="T12" fmla="*/ 22 w 71"/>
                      <a:gd name="T13" fmla="*/ 80 h 88"/>
                      <a:gd name="T14" fmla="*/ 31 w 71"/>
                      <a:gd name="T15" fmla="*/ 88 h 88"/>
                      <a:gd name="T16" fmla="*/ 71 w 71"/>
                      <a:gd name="T17" fmla="*/ 49 h 88"/>
                      <a:gd name="T18" fmla="*/ 22 w 71"/>
                      <a:gd name="T19" fmla="*/ 0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1" h="88">
                        <a:moveTo>
                          <a:pt x="22" y="6"/>
                        </a:moveTo>
                        <a:cubicBezTo>
                          <a:pt x="65" y="49"/>
                          <a:pt x="65" y="49"/>
                          <a:pt x="65" y="49"/>
                        </a:cubicBezTo>
                        <a:cubicBezTo>
                          <a:pt x="31" y="83"/>
                          <a:pt x="31" y="83"/>
                          <a:pt x="31" y="83"/>
                        </a:cubicBezTo>
                        <a:cubicBezTo>
                          <a:pt x="25" y="77"/>
                          <a:pt x="25" y="77"/>
                          <a:pt x="25" y="77"/>
                        </a:cubicBezTo>
                        <a:cubicBezTo>
                          <a:pt x="6" y="57"/>
                          <a:pt x="5" y="26"/>
                          <a:pt x="22" y="6"/>
                        </a:cubicBezTo>
                        <a:moveTo>
                          <a:pt x="22" y="0"/>
                        </a:moveTo>
                        <a:cubicBezTo>
                          <a:pt x="0" y="22"/>
                          <a:pt x="0" y="58"/>
                          <a:pt x="22" y="80"/>
                        </a:cubicBezTo>
                        <a:cubicBezTo>
                          <a:pt x="31" y="88"/>
                          <a:pt x="31" y="88"/>
                          <a:pt x="31" y="88"/>
                        </a:cubicBezTo>
                        <a:cubicBezTo>
                          <a:pt x="71" y="49"/>
                          <a:pt x="71" y="49"/>
                          <a:pt x="71" y="49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5A5A6"/>
                      </a:solidFill>
                      <a:effectLst/>
                      <a:uLnTx/>
                      <a:uFillTx/>
                      <a:latin typeface="字魂59号-创粗黑" panose="00000500000000000000" pitchFamily="2" charset="-122"/>
                      <a:ea typeface="字魂59号-创粗黑" panose="00000500000000000000" pitchFamily="2" charset="-122"/>
                      <a:cs typeface="+mn-ea"/>
                      <a:sym typeface="字魂59号-创粗黑" panose="00000500000000000000" pitchFamily="2" charset="-122"/>
                    </a:endParaRPr>
                  </a:p>
                </p:txBody>
              </p:sp>
            </p:grpSp>
          </p:grpSp>
        </p:grpSp>
        <p:sp>
          <p:nvSpPr>
            <p:cNvPr id="96" name="弧形 95"/>
            <p:cNvSpPr/>
            <p:nvPr/>
          </p:nvSpPr>
          <p:spPr>
            <a:xfrm flipH="1">
              <a:off x="12705" y="1649"/>
              <a:ext cx="3615" cy="3615"/>
            </a:xfrm>
            <a:prstGeom prst="arc">
              <a:avLst>
                <a:gd name="adj1" fmla="val 16649752"/>
                <a:gd name="adj2" fmla="val 0"/>
              </a:avLst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med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1487805" y="86995"/>
            <a:ext cx="9678670" cy="5628005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305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728980" y="1377315"/>
            <a:ext cx="8973820" cy="316293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不去学，成功率0%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试着学，成功率20%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好好学，成功率60%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努力学，成功率80%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坚持学，成功率100%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站着不动永远是观众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81000" lvl="0" indent="-381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spc="160" dirty="0">
                <a:solidFill>
                  <a:schemeClr val="accent6">
                    <a:lumMod val="60000"/>
                    <a:lumOff val="4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二八定律永存在，因为选择，所以不同</a:t>
            </a:r>
            <a:endParaRPr lang="zh-CN" altLang="en-US" sz="1600" spc="160" dirty="0">
              <a:solidFill>
                <a:schemeClr val="accent6">
                  <a:lumMod val="60000"/>
                  <a:lumOff val="4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205" y="-892810"/>
            <a:ext cx="5307330" cy="9079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月末钜惠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8245" y="-62865"/>
            <a:ext cx="4714875" cy="8521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1651000"/>
            <a:ext cx="4095750" cy="4095750"/>
          </a:xfrm>
          <a:prstGeom prst="rect">
            <a:avLst/>
          </a:prstGeom>
        </p:spPr>
      </p:pic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90" y="1651000"/>
            <a:ext cx="4087495" cy="409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往期视频月亮老师：3433427729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14390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39420" y="1368425"/>
            <a:ext cx="10835005" cy="343852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定义：Java Native Interface，即 Java本地接口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作用： 使得Java 与 本地其他类型语言（如C、C++）交互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JNI是 Java 调用 Native 语言的一种特性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是属于 Java 的，与 Android 无直接关系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实际中的驱动都是C/C++开发的,通过JNI,Java可以调用C/c++实现的驱动，从而扩展Java虚拟机的能力。另外，在高效率的数学运算、游戏的实时渲染、音视频的编码和解码等方面，一般都是用C开发的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GWC7~6`_W7ZOMLU$R)R($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4360" y="252730"/>
            <a:ext cx="4457065" cy="5881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F4}BI08{0LWS}$MX[HOVV]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90445"/>
            <a:ext cx="9144000" cy="21431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6800" y="1323975"/>
            <a:ext cx="3349625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自定义</a:t>
            </a:r>
            <a:r>
              <a:rPr lang="en-US" altLang="zh-CN" sz="36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drawable</a:t>
            </a:r>
            <a:endParaRPr lang="en-US" altLang="zh-CN" sz="36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REFSHAPE" val="640200028"/>
  <p:tag name="KSO_WM_UNIT_PLACING_PICTURE_USER_VIEWPORT" val="{&quot;height&quot;:11820,&quot;width&quot;:9825}"/>
</p:tagLst>
</file>

<file path=ppt/tags/tag11.xml><?xml version="1.0" encoding="utf-8"?>
<p:tagLst xmlns:p="http://schemas.openxmlformats.org/presentationml/2006/main">
  <p:tag name="KSO_WM_SLIDE_ITEM_CNT" val="4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REFSHAPE" val="339702700"/>
  <p:tag name="KSO_WM_UNIT_PLACING_PICTURE_USER_VIEWPORT" val="{&quot;height&quot;:11580,&quot;width&quot;:10200}"/>
</p:tagLst>
</file>

<file path=ppt/tags/tag14.xml><?xml version="1.0" encoding="utf-8"?>
<p:tagLst xmlns:p="http://schemas.openxmlformats.org/presentationml/2006/main">
  <p:tag name="KSO_WM_SLIDE_ITEM_CNT" val="4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KSO_WM_SLIDE_ITEM_CNT" val="4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REFSHAPE" val="160957604"/>
  <p:tag name="KSO_WM_UNIT_PLACING_PICTURE_USER_VIEWPORT" val="{&quot;height&quot;:9255,&quot;width&quot;:13020}"/>
</p:tagLst>
</file>

<file path=ppt/tags/tag19.xml><?xml version="1.0" encoding="utf-8"?>
<p:tagLst xmlns:p="http://schemas.openxmlformats.org/presentationml/2006/main">
  <p:tag name="KSO_WM_SLIDE_ITEM_CNT" val="4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UNIT_TEXTBOXSTYLE_GUID" val="{049da05e-01dd-41cf-a235-62dc244a5450}"/>
</p:tagLst>
</file>

<file path=ppt/tags/tag21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8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</p:tagLst>
</file>

<file path=ppt/tags/tag22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8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28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49da05e-01dd-41cf-a235-62dc244a5450}"/>
  <p:tag name="KSO_WM_UNIT_TEXTBOXSTYLE_TEMPLATEID" val="3135479"/>
  <p:tag name="KSO_WM_UNIT_TEXTBOXSTYLE_TYPE" val="8"/>
</p:tagLst>
</file>

<file path=ppt/tags/tag26.xml><?xml version="1.0" encoding="utf-8"?>
<p:tagLst xmlns:p="http://schemas.openxmlformats.org/presentationml/2006/main">
  <p:tag name="KSO_WM_SLIDE_ITEM_CNT" val="4"/>
</p:tagLst>
</file>

<file path=ppt/tags/tag27.xml><?xml version="1.0" encoding="utf-8"?>
<p:tagLst xmlns:p="http://schemas.openxmlformats.org/presentationml/2006/main">
  <p:tag name="KSO_WM_UNIT_TEXTBOXSTYLE_GUID" val="{694f7082-8e2c-4793-a20d-122f6c3d6fef}"/>
</p:tagLst>
</file>

<file path=ppt/tags/tag28.xml><?xml version="1.0" encoding="utf-8"?>
<p:tagLst xmlns:p="http://schemas.openxmlformats.org/presentationml/2006/main">
  <p:tag name="KSO_WM_UNIT_TEXTBOXSTYLE_SHAPETYPE" val="1"/>
  <p:tag name="KSO_WM_UNIT_TEXTBOXSTYLE_ADJUSTLEFT" val="0_-48.32503"/>
  <p:tag name="KSO_WM_UNIT_TEXTBOXSTYLE_ADJUSTTOP" val="0_-31.39999"/>
  <p:tag name="KSO_WM_UNIT_TEXTBOXSTYLE_ADJUSTWIDTH" val="100_97.59998"/>
  <p:tag name="KSO_WM_UNIT_TEXTBOXSTYLE_ADJUSTHEIGTH" val="100_62.8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367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29.xml><?xml version="1.0" encoding="utf-8"?>
<p:tagLst xmlns:p="http://schemas.openxmlformats.org/presentationml/2006/main">
  <p:tag name="KSO_WM_UNIT_TEXTBOXSTYLE_SHAPETYPE" val="1"/>
  <p:tag name="KSO_WM_UNIT_TEXTBOXSTYLE_ADJUSTLEFT" val="0_-38.77502"/>
  <p:tag name="KSO_WM_UNIT_TEXTBOXSTYLE_ADJUSTTOP" val="0_-21.64999"/>
  <p:tag name="KSO_WM_UNIT_TEXTBOXSTYLE_ADJUSTWIDTH" val="100_77.59998"/>
  <p:tag name="KSO_WM_UNIT_TEXTBOXSTYLE_ADJUSTHEIGTH" val="100_43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367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30.xml><?xml version="1.0" encoding="utf-8"?>
<p:tagLst xmlns:p="http://schemas.openxmlformats.org/presentationml/2006/main">
  <p:tag name="KSO_WM_UNIT_TEXTBOXSTYLE_SHAPETYPE" val="1"/>
  <p:tag name="KSO_WM_UNIT_TEXTBOXSTYLE_ADJUSTLEFT" val="0_-48.3196"/>
  <p:tag name="KSO_WM_UNIT_TEXTBOXSTYLE_ADJUSTTOP" val="0_-31.3945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367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1.xml><?xml version="1.0" encoding="utf-8"?>
<p:tagLst xmlns:p="http://schemas.openxmlformats.org/presentationml/2006/main">
  <p:tag name="KSO_WM_UNIT_TEXTBOXSTYLE_SHAPETYPE" val="1"/>
  <p:tag name="KSO_WM_UNIT_TEXTBOXSTYLE_ADJUSTLEFT" val="100_-3.919617"/>
  <p:tag name="KSO_WM_UNIT_TEXTBOXSTYLE_ADJUSTTOP" val="100_-21.744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367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1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367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694f7082-8e2c-4793-a20d-122f6c3d6fef}"/>
  <p:tag name="KSO_WM_UNIT_TEXTBOXSTYLE_TEMPLATEID" val="3135557"/>
  <p:tag name="KSO_WM_UNIT_TEXTBOXSTYLE_TYPE" val="8"/>
</p:tagLst>
</file>

<file path=ppt/tags/tag35.xml><?xml version="1.0" encoding="utf-8"?>
<p:tagLst xmlns:p="http://schemas.openxmlformats.org/presentationml/2006/main">
  <p:tag name="KSO_WM_SLIDE_ITEM_CNT" val="4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45.xml><?xml version="1.0" encoding="utf-8"?>
<p:tagLst xmlns:p="http://schemas.openxmlformats.org/presentationml/2006/main">
  <p:tag name="PA" val="v4.0.0"/>
</p:tagLst>
</file>

<file path=ppt/tags/tag46.xml><?xml version="1.0" encoding="utf-8"?>
<p:tagLst xmlns:p="http://schemas.openxmlformats.org/presentationml/2006/main">
  <p:tag name="PA" val="v4.0.0"/>
</p:tagLst>
</file>

<file path=ppt/tags/tag47.xml><?xml version="1.0" encoding="utf-8"?>
<p:tagLst xmlns:p="http://schemas.openxmlformats.org/presentationml/2006/main">
  <p:tag name="PA" val="v4.0.0"/>
</p:tagLst>
</file>

<file path=ppt/tags/tag48.xml><?xml version="1.0" encoding="utf-8"?>
<p:tagLst xmlns:p="http://schemas.openxmlformats.org/presentationml/2006/main">
  <p:tag name="PA" val="v4.0.0"/>
</p:tagLst>
</file>

<file path=ppt/tags/tag49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50.xml><?xml version="1.0" encoding="utf-8"?>
<p:tagLst xmlns:p="http://schemas.openxmlformats.org/presentationml/2006/main">
  <p:tag name="PA" val="v4.0.0"/>
</p:tagLst>
</file>

<file path=ppt/tags/tag51.xml><?xml version="1.0" encoding="utf-8"?>
<p:tagLst xmlns:p="http://schemas.openxmlformats.org/presentationml/2006/main">
  <p:tag name="PA" val="v4.0.0"/>
</p:tagLst>
</file>

<file path=ppt/tags/tag52.xml><?xml version="1.0" encoding="utf-8"?>
<p:tagLst xmlns:p="http://schemas.openxmlformats.org/presentationml/2006/main">
  <p:tag name="KSO_WM_DOC_GUID" val="{ebae741e-f6be-4508-b345-b70f422bb642}"/>
</p:tagLst>
</file>

<file path=ppt/tags/tag6.xml><?xml version="1.0" encoding="utf-8"?>
<p:tagLst xmlns:p="http://schemas.openxmlformats.org/presentationml/2006/main">
  <p:tag name="REFSHAPE" val="574011724"/>
  <p:tag name="KSO_WM_UNIT_PLACING_PICTURE_USER_VIEWPORT" val="{&quot;height&quot;:15840,&quot;width&quot;:7425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d67f705-947d-42bc-b370-c038e2b28c86}"/>
  <p:tag name="KSO_WM_UNIT_TEXTBOXSTYLE_INDEX" val="14"/>
  <p:tag name="KSO_WM_UNIT_TEXTBOXSTYLE_TYPE" val="MultOutline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2309</Words>
  <Application>WPS 演示</Application>
  <PresentationFormat>宽屏</PresentationFormat>
  <Paragraphs>292</Paragraphs>
  <Slides>33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思源黑体 CN Medium</vt:lpstr>
      <vt:lpstr>黑体</vt:lpstr>
      <vt:lpstr>Segoe UI</vt:lpstr>
      <vt:lpstr>WPS-Bullets</vt:lpstr>
      <vt:lpstr>Wingdings</vt:lpstr>
      <vt:lpstr>Arial Unicode MS</vt:lpstr>
      <vt:lpstr>Gill Sans</vt:lpstr>
      <vt:lpstr>思源黑体 CN Bold</vt:lpstr>
      <vt:lpstr>字魂59号-创粗黑</vt:lpstr>
      <vt:lpstr>思源黑体 CN Normal</vt:lpstr>
      <vt:lpstr>等线 Light</vt:lpstr>
      <vt:lpstr>Segoe Print</vt:lpstr>
      <vt:lpstr>Office 主题​​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5186</cp:revision>
  <dcterms:created xsi:type="dcterms:W3CDTF">2016-08-30T15:34:00Z</dcterms:created>
  <dcterms:modified xsi:type="dcterms:W3CDTF">2020-03-28T09:16:51Z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